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Alexandria Light"/>
      <p:regular r:id="rId29"/>
      <p:bold r:id="rId30"/>
    </p:embeddedFont>
    <p:embeddedFont>
      <p:font typeface="Lexend SemiBold"/>
      <p:regular r:id="rId31"/>
      <p:bold r:id="rId32"/>
    </p:embeddedFont>
    <p:embeddedFont>
      <p:font typeface="Lexend Light"/>
      <p:regular r:id="rId33"/>
      <p:bold r:id="rId34"/>
    </p:embeddedFont>
    <p:embeddedFont>
      <p:font typeface="Lexend Medium"/>
      <p:regular r:id="rId35"/>
      <p:bold r:id="rId36"/>
    </p:embeddedFont>
    <p:embeddedFont>
      <p:font typeface="Alexandria SemiBold"/>
      <p:regular r:id="rId37"/>
      <p:bold r:id="rId38"/>
    </p:embeddedFont>
    <p:embeddedFont>
      <p:font typeface="Alexandria Black"/>
      <p:bold r:id="rId39"/>
    </p:embeddedFont>
    <p:embeddedFont>
      <p:font typeface="Alexandria"/>
      <p:regular r:id="rId40"/>
      <p:bold r:id="rId41"/>
    </p:embeddedFont>
    <p:embeddedFont>
      <p:font typeface="Lexend"/>
      <p:regular r:id="rId42"/>
      <p:bold r:id="rId43"/>
    </p:embeddedFont>
    <p:embeddedFont>
      <p:font typeface="Lexend ExtraLight"/>
      <p:regular r:id="rId44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lexandria-regular.fntdata"/><Relationship Id="rId42" Type="http://schemas.openxmlformats.org/officeDocument/2006/relationships/font" Target="fonts/Lexend-regular.fntdata"/><Relationship Id="rId41" Type="http://schemas.openxmlformats.org/officeDocument/2006/relationships/font" Target="fonts/Alexandria-bold.fntdata"/><Relationship Id="rId44" Type="http://schemas.openxmlformats.org/officeDocument/2006/relationships/font" Target="fonts/LexendExtraLight-regular.fntdata"/><Relationship Id="rId43" Type="http://schemas.openxmlformats.org/officeDocument/2006/relationships/font" Target="fonts/Lexend-bold.fntdata"/><Relationship Id="rId45" Type="http://schemas.openxmlformats.org/officeDocument/2006/relationships/font" Target="fonts/LexendExtra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exendSemiBold-regular.fntdata"/><Relationship Id="rId30" Type="http://schemas.openxmlformats.org/officeDocument/2006/relationships/font" Target="fonts/AlexandriaLight-bold.fntdata"/><Relationship Id="rId33" Type="http://schemas.openxmlformats.org/officeDocument/2006/relationships/font" Target="fonts/LexendLight-regular.fntdata"/><Relationship Id="rId32" Type="http://schemas.openxmlformats.org/officeDocument/2006/relationships/font" Target="fonts/LexendSemiBold-bold.fntdata"/><Relationship Id="rId35" Type="http://schemas.openxmlformats.org/officeDocument/2006/relationships/font" Target="fonts/LexendMedium-regular.fntdata"/><Relationship Id="rId34" Type="http://schemas.openxmlformats.org/officeDocument/2006/relationships/font" Target="fonts/LexendLight-bold.fntdata"/><Relationship Id="rId37" Type="http://schemas.openxmlformats.org/officeDocument/2006/relationships/font" Target="fonts/AlexandriaSemiBold-regular.fntdata"/><Relationship Id="rId36" Type="http://schemas.openxmlformats.org/officeDocument/2006/relationships/font" Target="fonts/LexendMedium-bold.fntdata"/><Relationship Id="rId39" Type="http://schemas.openxmlformats.org/officeDocument/2006/relationships/font" Target="fonts/AlexandriaBlack-bold.fntdata"/><Relationship Id="rId38" Type="http://schemas.openxmlformats.org/officeDocument/2006/relationships/font" Target="fonts/AlexandriaSemiBold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font" Target="fonts/AlexandriaLight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36681c463f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36681c463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39c5a9845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39c5a9845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39c49b4fb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39c49b4fb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385c01182f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385c01182f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39c4e451f2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39c4e451f2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39c4e451f2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39c4e451f2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39c4e451f2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39c4e451f2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39c4e451f2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39c4e451f2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39c4e451f2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39c4e451f2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39c4e451f2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39c4e451f2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39c4e451f2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39c4e451f2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36681c463fa_0_10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36681c463fa_0_1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36681c463fa_0_1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36681c463fa_0_1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36681c463fa_0_1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Google Shape;1234;g36681c463fa_0_1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36681c463fa_0_1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36681c463fa_0_1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36681c463fa_0_1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36681c463fa_0_1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36681c463fa_0_10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36681c463fa_0_10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36681c463fa_0_1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36681c463fa_0_1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36681c463fa_0_1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36681c463fa_0_1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36681c463fa_0_1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36681c463fa_0_1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385c39164a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385c39164a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36681c463fa_0_1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36681c463fa_0_1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39c4e451f21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39c4e451f21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- Alt 1">
  <p:cSld name="CUSTOM_3_1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8884650" y="4892850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1" name="Google Shape;11;p2"/>
          <p:cNvCxnSpPr/>
          <p:nvPr/>
        </p:nvCxnSpPr>
        <p:spPr>
          <a:xfrm rot="10800000">
            <a:off x="8924402" y="1938950"/>
            <a:ext cx="0" cy="31986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/>
          <p:nvPr/>
        </p:nvSpPr>
        <p:spPr>
          <a:xfrm rot="10800000">
            <a:off x="8884650" y="4663024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" name="Google Shape;13;p2"/>
          <p:cNvSpPr/>
          <p:nvPr/>
        </p:nvSpPr>
        <p:spPr>
          <a:xfrm rot="10800000">
            <a:off x="8884650" y="4429023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Google Shape;14;p2"/>
          <p:cNvSpPr/>
          <p:nvPr/>
        </p:nvSpPr>
        <p:spPr>
          <a:xfrm rot="10800000">
            <a:off x="8884650" y="4199197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" name="Google Shape;15;p2"/>
          <p:cNvSpPr/>
          <p:nvPr/>
        </p:nvSpPr>
        <p:spPr>
          <a:xfrm rot="10800000">
            <a:off x="8884650" y="3961034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" name="Google Shape;16;p2"/>
          <p:cNvSpPr/>
          <p:nvPr/>
        </p:nvSpPr>
        <p:spPr>
          <a:xfrm rot="10800000">
            <a:off x="8884650" y="3731208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" name="Google Shape;17;p2"/>
          <p:cNvSpPr/>
          <p:nvPr/>
        </p:nvSpPr>
        <p:spPr>
          <a:xfrm rot="10800000">
            <a:off x="8884650" y="3497207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" name="Google Shape;18;p2"/>
          <p:cNvSpPr/>
          <p:nvPr/>
        </p:nvSpPr>
        <p:spPr>
          <a:xfrm rot="10800000">
            <a:off x="8884650" y="3267381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" name="Google Shape;19;p2"/>
          <p:cNvSpPr/>
          <p:nvPr/>
        </p:nvSpPr>
        <p:spPr>
          <a:xfrm rot="10800000">
            <a:off x="8884650" y="3033367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" name="Google Shape;20;p2"/>
          <p:cNvSpPr/>
          <p:nvPr/>
        </p:nvSpPr>
        <p:spPr>
          <a:xfrm rot="10800000">
            <a:off x="8884650" y="2799366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" name="Google Shape;21;p2"/>
          <p:cNvSpPr/>
          <p:nvPr/>
        </p:nvSpPr>
        <p:spPr>
          <a:xfrm rot="10800000">
            <a:off x="8884650" y="2569540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" name="Google Shape;22;p2"/>
          <p:cNvSpPr/>
          <p:nvPr/>
        </p:nvSpPr>
        <p:spPr>
          <a:xfrm rot="10800000">
            <a:off x="8884650" y="2331377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" name="Google Shape;23;p2"/>
          <p:cNvSpPr/>
          <p:nvPr/>
        </p:nvSpPr>
        <p:spPr>
          <a:xfrm rot="10800000">
            <a:off x="8884650" y="2101551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24" name="Google Shape;24;p2"/>
          <p:cNvCxnSpPr/>
          <p:nvPr/>
        </p:nvCxnSpPr>
        <p:spPr>
          <a:xfrm>
            <a:off x="64800" y="124375"/>
            <a:ext cx="0" cy="50115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" name="Google Shape;25;p2"/>
          <p:cNvCxnSpPr/>
          <p:nvPr/>
        </p:nvCxnSpPr>
        <p:spPr>
          <a:xfrm>
            <a:off x="134125" y="124375"/>
            <a:ext cx="0" cy="50115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" name="Google Shape;26;p2"/>
          <p:cNvSpPr/>
          <p:nvPr/>
        </p:nvSpPr>
        <p:spPr>
          <a:xfrm rot="10800000">
            <a:off x="8884650" y="2324850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" name="Google Shape;27;p2"/>
          <p:cNvSpPr/>
          <p:nvPr/>
        </p:nvSpPr>
        <p:spPr>
          <a:xfrm rot="10800000">
            <a:off x="8884650" y="2095024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" name="Google Shape;28;p2"/>
          <p:cNvSpPr txBox="1"/>
          <p:nvPr>
            <p:ph type="ctrTitle"/>
          </p:nvPr>
        </p:nvSpPr>
        <p:spPr>
          <a:xfrm>
            <a:off x="403275" y="2071100"/>
            <a:ext cx="6930000" cy="22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exandria Black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9" name="Google Shape;29;p2"/>
          <p:cNvPicPr preferRelativeResize="0"/>
          <p:nvPr/>
        </p:nvPicPr>
        <p:blipFill rotWithShape="1">
          <a:blip r:embed="rId2">
            <a:alphaModFix/>
          </a:blip>
          <a:srcRect b="59820" l="0" r="89" t="1549"/>
          <a:stretch/>
        </p:blipFill>
        <p:spPr>
          <a:xfrm>
            <a:off x="-5900" y="0"/>
            <a:ext cx="9151800" cy="193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2"/>
          <p:cNvPicPr preferRelativeResize="0"/>
          <p:nvPr/>
        </p:nvPicPr>
        <p:blipFill rotWithShape="1">
          <a:blip r:embed="rId3">
            <a:alphaModFix/>
          </a:blip>
          <a:srcRect b="1170" l="0" r="0" t="-1170"/>
          <a:stretch/>
        </p:blipFill>
        <p:spPr>
          <a:xfrm>
            <a:off x="-5900" y="8325"/>
            <a:ext cx="9155798" cy="1938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man points to a whiteboard while talking to a room full of colleagues. " id="31" name="Google Shape;31;p2"/>
          <p:cNvPicPr preferRelativeResize="0"/>
          <p:nvPr/>
        </p:nvPicPr>
        <p:blipFill rotWithShape="1">
          <a:blip r:embed="rId3">
            <a:alphaModFix/>
          </a:blip>
          <a:srcRect b="1170" l="0" r="0" t="-1170"/>
          <a:stretch/>
        </p:blipFill>
        <p:spPr>
          <a:xfrm>
            <a:off x="-5900" y="-11100"/>
            <a:ext cx="9155798" cy="1948794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8">
  <p:cSld name="CUSTOM_17_1">
    <p:bg>
      <p:bgPr>
        <a:solidFill>
          <a:schemeClr val="dk1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5" name="Google Shape;345;p11"/>
          <p:cNvCxnSpPr/>
          <p:nvPr/>
        </p:nvCxnSpPr>
        <p:spPr>
          <a:xfrm>
            <a:off x="481825" y="4327500"/>
            <a:ext cx="8182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6" name="Google Shape;346;p11"/>
          <p:cNvSpPr txBox="1"/>
          <p:nvPr>
            <p:ph idx="1" type="subTitle"/>
          </p:nvPr>
        </p:nvSpPr>
        <p:spPr>
          <a:xfrm>
            <a:off x="474950" y="4494125"/>
            <a:ext cx="2961900" cy="400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" name="Google Shape;347;p11"/>
          <p:cNvSpPr txBox="1"/>
          <p:nvPr>
            <p:ph idx="2" type="subTitle"/>
          </p:nvPr>
        </p:nvSpPr>
        <p:spPr>
          <a:xfrm>
            <a:off x="6456875" y="4494125"/>
            <a:ext cx="2215200" cy="400200"/>
          </a:xfrm>
          <a:prstGeom prst="rect">
            <a:avLst/>
          </a:prstGeom>
        </p:spPr>
        <p:txBody>
          <a:bodyPr anchorCtr="0" anchor="ctr" bIns="91425" lIns="0" spcFirstLastPara="1" rIns="180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" name="Google Shape;348;p11"/>
          <p:cNvSpPr txBox="1"/>
          <p:nvPr>
            <p:ph idx="3" type="subTitle"/>
          </p:nvPr>
        </p:nvSpPr>
        <p:spPr>
          <a:xfrm>
            <a:off x="512600" y="1839000"/>
            <a:ext cx="2961900" cy="305100"/>
          </a:xfrm>
          <a:prstGeom prst="rect">
            <a:avLst/>
          </a:prstGeom>
        </p:spPr>
        <p:txBody>
          <a:bodyPr anchorCtr="0" anchor="ctr" bIns="91425" lIns="0" spcFirstLastPara="1" rIns="1800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49" name="Google Shape;349;p11"/>
          <p:cNvSpPr txBox="1"/>
          <p:nvPr>
            <p:ph idx="4" type="subTitle"/>
          </p:nvPr>
        </p:nvSpPr>
        <p:spPr>
          <a:xfrm>
            <a:off x="6665125" y="295825"/>
            <a:ext cx="1999200" cy="717300"/>
          </a:xfrm>
          <a:prstGeom prst="rect">
            <a:avLst/>
          </a:prstGeom>
        </p:spPr>
        <p:txBody>
          <a:bodyPr anchorCtr="0" anchor="ctr" bIns="91425" lIns="0" spcFirstLastPara="1" rIns="18000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0" name="Google Shape;350;p11"/>
          <p:cNvSpPr txBox="1"/>
          <p:nvPr>
            <p:ph type="ctrTitle"/>
          </p:nvPr>
        </p:nvSpPr>
        <p:spPr>
          <a:xfrm>
            <a:off x="403275" y="313225"/>
            <a:ext cx="6247200" cy="6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1" name="Google Shape;351;p11"/>
          <p:cNvSpPr txBox="1"/>
          <p:nvPr>
            <p:ph idx="5" type="subTitle"/>
          </p:nvPr>
        </p:nvSpPr>
        <p:spPr>
          <a:xfrm>
            <a:off x="512600" y="1307100"/>
            <a:ext cx="2943600" cy="492600"/>
          </a:xfrm>
          <a:prstGeom prst="rect">
            <a:avLst/>
          </a:prstGeom>
        </p:spPr>
        <p:txBody>
          <a:bodyPr anchorCtr="0" anchor="ctr" bIns="91425" lIns="0" spcFirstLastPara="1" rIns="1800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2" name="Google Shape;352;p11"/>
          <p:cNvSpPr txBox="1"/>
          <p:nvPr>
            <p:ph idx="6" type="subTitle"/>
          </p:nvPr>
        </p:nvSpPr>
        <p:spPr>
          <a:xfrm>
            <a:off x="512600" y="2715295"/>
            <a:ext cx="2961900" cy="338100"/>
          </a:xfrm>
          <a:prstGeom prst="rect">
            <a:avLst/>
          </a:prstGeom>
        </p:spPr>
        <p:txBody>
          <a:bodyPr anchorCtr="0" anchor="ctr" bIns="91425" lIns="0" spcFirstLastPara="1" rIns="1800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53" name="Google Shape;353;p11"/>
          <p:cNvSpPr txBox="1"/>
          <p:nvPr>
            <p:ph idx="7" type="subTitle"/>
          </p:nvPr>
        </p:nvSpPr>
        <p:spPr>
          <a:xfrm>
            <a:off x="512600" y="2183400"/>
            <a:ext cx="2943600" cy="492600"/>
          </a:xfrm>
          <a:prstGeom prst="rect">
            <a:avLst/>
          </a:prstGeom>
        </p:spPr>
        <p:txBody>
          <a:bodyPr anchorCtr="0" anchor="ctr" bIns="91425" lIns="0" spcFirstLastPara="1" rIns="1800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4" name="Google Shape;354;p11"/>
          <p:cNvSpPr txBox="1"/>
          <p:nvPr>
            <p:ph idx="8" type="subTitle"/>
          </p:nvPr>
        </p:nvSpPr>
        <p:spPr>
          <a:xfrm>
            <a:off x="512600" y="3605552"/>
            <a:ext cx="2961900" cy="338100"/>
          </a:xfrm>
          <a:prstGeom prst="rect">
            <a:avLst/>
          </a:prstGeom>
        </p:spPr>
        <p:txBody>
          <a:bodyPr anchorCtr="0" anchor="ctr" bIns="91425" lIns="0" spcFirstLastPara="1" rIns="1800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55" name="Google Shape;355;p11"/>
          <p:cNvSpPr txBox="1"/>
          <p:nvPr>
            <p:ph idx="9" type="subTitle"/>
          </p:nvPr>
        </p:nvSpPr>
        <p:spPr>
          <a:xfrm>
            <a:off x="512600" y="3063525"/>
            <a:ext cx="2943600" cy="492600"/>
          </a:xfrm>
          <a:prstGeom prst="rect">
            <a:avLst/>
          </a:prstGeom>
        </p:spPr>
        <p:txBody>
          <a:bodyPr anchorCtr="0" anchor="ctr" bIns="91425" lIns="0" spcFirstLastPara="1" rIns="1800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6" name="Google Shape;356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9">
  <p:cSld name="CUSTOM_25">
    <p:bg>
      <p:bgPr>
        <a:solidFill>
          <a:schemeClr val="dk1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2"/>
          <p:cNvSpPr/>
          <p:nvPr>
            <p:ph idx="2" type="pic"/>
          </p:nvPr>
        </p:nvSpPr>
        <p:spPr>
          <a:xfrm>
            <a:off x="3717525" y="50"/>
            <a:ext cx="5426400" cy="5143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59" name="Google Shape;359;p12"/>
          <p:cNvCxnSpPr/>
          <p:nvPr/>
        </p:nvCxnSpPr>
        <p:spPr>
          <a:xfrm rot="10800000">
            <a:off x="3658750" y="16700"/>
            <a:ext cx="0" cy="5129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0" name="Google Shape;360;p12"/>
          <p:cNvCxnSpPr/>
          <p:nvPr/>
        </p:nvCxnSpPr>
        <p:spPr>
          <a:xfrm rot="10800000">
            <a:off x="3589425" y="16700"/>
            <a:ext cx="0" cy="5129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1" name="Google Shape;361;p12"/>
          <p:cNvSpPr/>
          <p:nvPr/>
        </p:nvSpPr>
        <p:spPr>
          <a:xfrm>
            <a:off x="-45675" y="102750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362" name="Google Shape;362;p12"/>
          <p:cNvCxnSpPr/>
          <p:nvPr/>
        </p:nvCxnSpPr>
        <p:spPr>
          <a:xfrm>
            <a:off x="207575" y="7800"/>
            <a:ext cx="0" cy="51387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3" name="Google Shape;363;p12"/>
          <p:cNvSpPr/>
          <p:nvPr/>
        </p:nvSpPr>
        <p:spPr>
          <a:xfrm>
            <a:off x="-45675" y="332576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4" name="Google Shape;364;p12"/>
          <p:cNvSpPr/>
          <p:nvPr/>
        </p:nvSpPr>
        <p:spPr>
          <a:xfrm>
            <a:off x="-45675" y="566577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5" name="Google Shape;365;p12"/>
          <p:cNvSpPr/>
          <p:nvPr/>
        </p:nvSpPr>
        <p:spPr>
          <a:xfrm>
            <a:off x="-45675" y="796403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6" name="Google Shape;366;p12"/>
          <p:cNvSpPr/>
          <p:nvPr/>
        </p:nvSpPr>
        <p:spPr>
          <a:xfrm>
            <a:off x="-45675" y="1034566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7" name="Google Shape;367;p12"/>
          <p:cNvSpPr/>
          <p:nvPr/>
        </p:nvSpPr>
        <p:spPr>
          <a:xfrm>
            <a:off x="-45675" y="1264392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8" name="Google Shape;368;p12"/>
          <p:cNvSpPr/>
          <p:nvPr/>
        </p:nvSpPr>
        <p:spPr>
          <a:xfrm>
            <a:off x="-45675" y="1498393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9" name="Google Shape;369;p12"/>
          <p:cNvSpPr/>
          <p:nvPr/>
        </p:nvSpPr>
        <p:spPr>
          <a:xfrm>
            <a:off x="-45675" y="1728219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0" name="Google Shape;370;p12"/>
          <p:cNvSpPr/>
          <p:nvPr/>
        </p:nvSpPr>
        <p:spPr>
          <a:xfrm>
            <a:off x="-45675" y="1962233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1" name="Google Shape;371;p12"/>
          <p:cNvSpPr/>
          <p:nvPr/>
        </p:nvSpPr>
        <p:spPr>
          <a:xfrm>
            <a:off x="-45675" y="2196234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2" name="Google Shape;372;p12"/>
          <p:cNvSpPr/>
          <p:nvPr/>
        </p:nvSpPr>
        <p:spPr>
          <a:xfrm>
            <a:off x="-45675" y="2426060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3" name="Google Shape;373;p12"/>
          <p:cNvSpPr/>
          <p:nvPr/>
        </p:nvSpPr>
        <p:spPr>
          <a:xfrm>
            <a:off x="-45675" y="2655873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4" name="Google Shape;374;p12"/>
          <p:cNvSpPr/>
          <p:nvPr/>
        </p:nvSpPr>
        <p:spPr>
          <a:xfrm>
            <a:off x="-45675" y="2885699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5" name="Google Shape;375;p12"/>
          <p:cNvSpPr/>
          <p:nvPr/>
        </p:nvSpPr>
        <p:spPr>
          <a:xfrm>
            <a:off x="-47475" y="3111150"/>
            <a:ext cx="2919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6" name="Google Shape;376;p12"/>
          <p:cNvSpPr/>
          <p:nvPr/>
        </p:nvSpPr>
        <p:spPr>
          <a:xfrm>
            <a:off x="-47475" y="3336600"/>
            <a:ext cx="2919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7" name="Google Shape;377;p12"/>
          <p:cNvSpPr/>
          <p:nvPr/>
        </p:nvSpPr>
        <p:spPr>
          <a:xfrm>
            <a:off x="-45675" y="3551202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8" name="Google Shape;378;p12"/>
          <p:cNvSpPr/>
          <p:nvPr/>
        </p:nvSpPr>
        <p:spPr>
          <a:xfrm>
            <a:off x="-45675" y="3781028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9" name="Google Shape;379;p12"/>
          <p:cNvSpPr/>
          <p:nvPr/>
        </p:nvSpPr>
        <p:spPr>
          <a:xfrm>
            <a:off x="-45675" y="4019191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0" name="Google Shape;380;p12"/>
          <p:cNvSpPr/>
          <p:nvPr/>
        </p:nvSpPr>
        <p:spPr>
          <a:xfrm>
            <a:off x="-45675" y="4249017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1" name="Google Shape;381;p12"/>
          <p:cNvSpPr/>
          <p:nvPr/>
        </p:nvSpPr>
        <p:spPr>
          <a:xfrm>
            <a:off x="-45675" y="4483018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2" name="Google Shape;382;p12"/>
          <p:cNvSpPr/>
          <p:nvPr/>
        </p:nvSpPr>
        <p:spPr>
          <a:xfrm>
            <a:off x="-45675" y="4712844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3" name="Google Shape;383;p12"/>
          <p:cNvSpPr/>
          <p:nvPr/>
        </p:nvSpPr>
        <p:spPr>
          <a:xfrm>
            <a:off x="-45675" y="4946858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4" name="Google Shape;384;p12"/>
          <p:cNvSpPr txBox="1"/>
          <p:nvPr>
            <p:ph type="ctrTitle"/>
          </p:nvPr>
        </p:nvSpPr>
        <p:spPr>
          <a:xfrm>
            <a:off x="373950" y="2935275"/>
            <a:ext cx="2341500" cy="173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5" name="Google Shape;385;p12"/>
          <p:cNvSpPr txBox="1"/>
          <p:nvPr>
            <p:ph idx="3" type="title"/>
          </p:nvPr>
        </p:nvSpPr>
        <p:spPr>
          <a:xfrm>
            <a:off x="373950" y="356475"/>
            <a:ext cx="2341500" cy="13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86" name="Google Shape;386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0">
  <p:cSld name="CUSTOM_23">
    <p:bg>
      <p:bgPr>
        <a:solidFill>
          <a:schemeClr val="dk1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8" name="Google Shape;388;p13"/>
          <p:cNvCxnSpPr/>
          <p:nvPr/>
        </p:nvCxnSpPr>
        <p:spPr>
          <a:xfrm>
            <a:off x="9038175" y="-1050"/>
            <a:ext cx="0" cy="51387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9" name="Google Shape;389;p13"/>
          <p:cNvCxnSpPr/>
          <p:nvPr/>
        </p:nvCxnSpPr>
        <p:spPr>
          <a:xfrm>
            <a:off x="4674375" y="2400"/>
            <a:ext cx="0" cy="5138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90" name="Google Shape;390;p13"/>
          <p:cNvGrpSpPr/>
          <p:nvPr/>
        </p:nvGrpSpPr>
        <p:grpSpPr>
          <a:xfrm rot="10800000">
            <a:off x="4653775" y="91898"/>
            <a:ext cx="142800" cy="4753151"/>
            <a:chOff x="-30475" y="94400"/>
            <a:chExt cx="142800" cy="4914850"/>
          </a:xfrm>
        </p:grpSpPr>
        <p:sp>
          <p:nvSpPr>
            <p:cNvPr id="391" name="Google Shape;391;p13"/>
            <p:cNvSpPr/>
            <p:nvPr/>
          </p:nvSpPr>
          <p:spPr>
            <a:xfrm>
              <a:off x="-29595" y="9440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92" name="Google Shape;392;p13"/>
            <p:cNvSpPr/>
            <p:nvPr/>
          </p:nvSpPr>
          <p:spPr>
            <a:xfrm>
              <a:off x="-29595" y="32422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93" name="Google Shape;393;p13"/>
            <p:cNvSpPr/>
            <p:nvPr/>
          </p:nvSpPr>
          <p:spPr>
            <a:xfrm>
              <a:off x="-29595" y="55822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94" name="Google Shape;394;p13"/>
            <p:cNvSpPr/>
            <p:nvPr/>
          </p:nvSpPr>
          <p:spPr>
            <a:xfrm>
              <a:off x="-29595" y="788052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95" name="Google Shape;395;p13"/>
            <p:cNvSpPr/>
            <p:nvPr/>
          </p:nvSpPr>
          <p:spPr>
            <a:xfrm>
              <a:off x="-29595" y="102621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96" name="Google Shape;396;p13"/>
            <p:cNvSpPr/>
            <p:nvPr/>
          </p:nvSpPr>
          <p:spPr>
            <a:xfrm>
              <a:off x="-29595" y="125604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97" name="Google Shape;397;p13"/>
            <p:cNvSpPr/>
            <p:nvPr/>
          </p:nvSpPr>
          <p:spPr>
            <a:xfrm>
              <a:off x="-29595" y="149004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98" name="Google Shape;398;p13"/>
            <p:cNvSpPr/>
            <p:nvPr/>
          </p:nvSpPr>
          <p:spPr>
            <a:xfrm>
              <a:off x="-29595" y="171986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99" name="Google Shape;399;p13"/>
            <p:cNvSpPr/>
            <p:nvPr/>
          </p:nvSpPr>
          <p:spPr>
            <a:xfrm>
              <a:off x="-29595" y="195388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00" name="Google Shape;400;p13"/>
            <p:cNvSpPr/>
            <p:nvPr/>
          </p:nvSpPr>
          <p:spPr>
            <a:xfrm>
              <a:off x="-29595" y="218788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01" name="Google Shape;401;p13"/>
            <p:cNvSpPr/>
            <p:nvPr/>
          </p:nvSpPr>
          <p:spPr>
            <a:xfrm>
              <a:off x="-29595" y="241770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02" name="Google Shape;402;p13"/>
            <p:cNvSpPr/>
            <p:nvPr/>
          </p:nvSpPr>
          <p:spPr>
            <a:xfrm>
              <a:off x="-29595" y="2655869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03" name="Google Shape;403;p13"/>
            <p:cNvSpPr/>
            <p:nvPr/>
          </p:nvSpPr>
          <p:spPr>
            <a:xfrm>
              <a:off x="-29595" y="288569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04" name="Google Shape;404;p13"/>
            <p:cNvSpPr/>
            <p:nvPr/>
          </p:nvSpPr>
          <p:spPr>
            <a:xfrm>
              <a:off x="-30475" y="3111145"/>
              <a:ext cx="1428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05" name="Google Shape;405;p13"/>
            <p:cNvSpPr/>
            <p:nvPr/>
          </p:nvSpPr>
          <p:spPr>
            <a:xfrm>
              <a:off x="-30475" y="3336595"/>
              <a:ext cx="1428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06" name="Google Shape;406;p13"/>
            <p:cNvSpPr/>
            <p:nvPr/>
          </p:nvSpPr>
          <p:spPr>
            <a:xfrm>
              <a:off x="-29595" y="355119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07" name="Google Shape;407;p13"/>
            <p:cNvSpPr/>
            <p:nvPr/>
          </p:nvSpPr>
          <p:spPr>
            <a:xfrm>
              <a:off x="-29595" y="3781022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08" name="Google Shape;408;p13"/>
            <p:cNvSpPr/>
            <p:nvPr/>
          </p:nvSpPr>
          <p:spPr>
            <a:xfrm>
              <a:off x="-29595" y="401918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09" name="Google Shape;409;p13"/>
            <p:cNvSpPr/>
            <p:nvPr/>
          </p:nvSpPr>
          <p:spPr>
            <a:xfrm>
              <a:off x="-29595" y="424901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10" name="Google Shape;410;p13"/>
            <p:cNvSpPr/>
            <p:nvPr/>
          </p:nvSpPr>
          <p:spPr>
            <a:xfrm>
              <a:off x="-29595" y="448301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11" name="Google Shape;411;p13"/>
            <p:cNvSpPr/>
            <p:nvPr/>
          </p:nvSpPr>
          <p:spPr>
            <a:xfrm>
              <a:off x="-29595" y="471283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12" name="Google Shape;412;p13"/>
            <p:cNvSpPr/>
            <p:nvPr/>
          </p:nvSpPr>
          <p:spPr>
            <a:xfrm>
              <a:off x="-29595" y="494685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cxnSp>
        <p:nvCxnSpPr>
          <p:cNvPr id="413" name="Google Shape;413;p13"/>
          <p:cNvCxnSpPr/>
          <p:nvPr/>
        </p:nvCxnSpPr>
        <p:spPr>
          <a:xfrm>
            <a:off x="4782200" y="2400"/>
            <a:ext cx="0" cy="5138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4" name="Google Shape;414;p13"/>
          <p:cNvSpPr/>
          <p:nvPr/>
        </p:nvSpPr>
        <p:spPr>
          <a:xfrm rot="10800000">
            <a:off x="4654670" y="5035574"/>
            <a:ext cx="141000" cy="603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5" name="Google Shape;415;p13"/>
          <p:cNvSpPr txBox="1"/>
          <p:nvPr>
            <p:ph type="ctrTitle"/>
          </p:nvPr>
        </p:nvSpPr>
        <p:spPr>
          <a:xfrm>
            <a:off x="173275" y="4180150"/>
            <a:ext cx="4372500" cy="6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6" name="Google Shape;416;p13"/>
          <p:cNvSpPr txBox="1"/>
          <p:nvPr>
            <p:ph idx="2" type="title"/>
          </p:nvPr>
        </p:nvSpPr>
        <p:spPr>
          <a:xfrm>
            <a:off x="5064975" y="1429000"/>
            <a:ext cx="3823800" cy="31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417" name="Google Shape;417;p13"/>
          <p:cNvSpPr txBox="1"/>
          <p:nvPr>
            <p:ph idx="3" type="title"/>
          </p:nvPr>
        </p:nvSpPr>
        <p:spPr>
          <a:xfrm>
            <a:off x="5064975" y="1013500"/>
            <a:ext cx="31719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418" name="Google Shape;418;p13"/>
          <p:cNvSpPr/>
          <p:nvPr>
            <p:ph idx="4" type="pic"/>
          </p:nvPr>
        </p:nvSpPr>
        <p:spPr>
          <a:xfrm>
            <a:off x="0" y="50"/>
            <a:ext cx="4677300" cy="39279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1">
  <p:cSld name="CUSTOM_22">
    <p:bg>
      <p:bgPr>
        <a:solidFill>
          <a:schemeClr val="dk1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4"/>
          <p:cNvSpPr/>
          <p:nvPr/>
        </p:nvSpPr>
        <p:spPr>
          <a:xfrm>
            <a:off x="0" y="0"/>
            <a:ext cx="3556375" cy="2726050"/>
          </a:xfrm>
          <a:custGeom>
            <a:rect b="b" l="l" r="r" t="t"/>
            <a:pathLst>
              <a:path extrusionOk="0" h="109042" w="142255">
                <a:moveTo>
                  <a:pt x="142255" y="0"/>
                </a:moveTo>
                <a:lnTo>
                  <a:pt x="142255" y="30567"/>
                </a:lnTo>
                <a:lnTo>
                  <a:pt x="57901" y="30567"/>
                </a:lnTo>
                <a:lnTo>
                  <a:pt x="57901" y="109042"/>
                </a:lnTo>
                <a:lnTo>
                  <a:pt x="0" y="109042"/>
                </a:lnTo>
                <a:lnTo>
                  <a:pt x="0" y="29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</p:sp>
      <p:cxnSp>
        <p:nvCxnSpPr>
          <p:cNvPr id="422" name="Google Shape;422;p14"/>
          <p:cNvCxnSpPr/>
          <p:nvPr/>
        </p:nvCxnSpPr>
        <p:spPr>
          <a:xfrm>
            <a:off x="-2125" y="3932775"/>
            <a:ext cx="91278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3" name="Google Shape;423;p14"/>
          <p:cNvCxnSpPr/>
          <p:nvPr/>
        </p:nvCxnSpPr>
        <p:spPr>
          <a:xfrm>
            <a:off x="207575" y="7800"/>
            <a:ext cx="0" cy="5138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4" name="Google Shape;424;p14"/>
          <p:cNvSpPr/>
          <p:nvPr/>
        </p:nvSpPr>
        <p:spPr>
          <a:xfrm>
            <a:off x="-35239" y="205725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5" name="Google Shape;425;p14"/>
          <p:cNvSpPr/>
          <p:nvPr/>
        </p:nvSpPr>
        <p:spPr>
          <a:xfrm>
            <a:off x="-35239" y="439726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6" name="Google Shape;426;p14"/>
          <p:cNvSpPr/>
          <p:nvPr/>
        </p:nvSpPr>
        <p:spPr>
          <a:xfrm>
            <a:off x="-35239" y="669551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7" name="Google Shape;427;p14"/>
          <p:cNvSpPr/>
          <p:nvPr/>
        </p:nvSpPr>
        <p:spPr>
          <a:xfrm>
            <a:off x="-35239" y="907714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8" name="Google Shape;428;p14"/>
          <p:cNvSpPr/>
          <p:nvPr/>
        </p:nvSpPr>
        <p:spPr>
          <a:xfrm>
            <a:off x="-35239" y="1137540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9" name="Google Shape;429;p14"/>
          <p:cNvSpPr/>
          <p:nvPr/>
        </p:nvSpPr>
        <p:spPr>
          <a:xfrm>
            <a:off x="-35239" y="1371540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0" name="Google Shape;430;p14"/>
          <p:cNvSpPr/>
          <p:nvPr/>
        </p:nvSpPr>
        <p:spPr>
          <a:xfrm>
            <a:off x="-35239" y="1601366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1" name="Google Shape;431;p14"/>
          <p:cNvSpPr/>
          <p:nvPr/>
        </p:nvSpPr>
        <p:spPr>
          <a:xfrm>
            <a:off x="-35239" y="1835380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2" name="Google Shape;432;p14"/>
          <p:cNvSpPr/>
          <p:nvPr/>
        </p:nvSpPr>
        <p:spPr>
          <a:xfrm>
            <a:off x="-35239" y="2069380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3" name="Google Shape;433;p14"/>
          <p:cNvSpPr/>
          <p:nvPr/>
        </p:nvSpPr>
        <p:spPr>
          <a:xfrm>
            <a:off x="-35239" y="2299206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4" name="Google Shape;434;p14"/>
          <p:cNvSpPr/>
          <p:nvPr/>
        </p:nvSpPr>
        <p:spPr>
          <a:xfrm>
            <a:off x="-35239" y="2537369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5" name="Google Shape;435;p14"/>
          <p:cNvSpPr/>
          <p:nvPr/>
        </p:nvSpPr>
        <p:spPr>
          <a:xfrm>
            <a:off x="-35239" y="2767194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6" name="Google Shape;436;p14"/>
          <p:cNvSpPr/>
          <p:nvPr/>
        </p:nvSpPr>
        <p:spPr>
          <a:xfrm>
            <a:off x="-36950" y="2992645"/>
            <a:ext cx="2775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7" name="Google Shape;437;p14"/>
          <p:cNvSpPr/>
          <p:nvPr/>
        </p:nvSpPr>
        <p:spPr>
          <a:xfrm>
            <a:off x="-36950" y="3218095"/>
            <a:ext cx="2775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8" name="Google Shape;438;p14"/>
          <p:cNvSpPr/>
          <p:nvPr/>
        </p:nvSpPr>
        <p:spPr>
          <a:xfrm>
            <a:off x="-35239" y="3432696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9" name="Google Shape;439;p14"/>
          <p:cNvSpPr/>
          <p:nvPr/>
        </p:nvSpPr>
        <p:spPr>
          <a:xfrm>
            <a:off x="-35239" y="3662522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0" name="Google Shape;440;p14"/>
          <p:cNvSpPr/>
          <p:nvPr/>
        </p:nvSpPr>
        <p:spPr>
          <a:xfrm>
            <a:off x="-35239" y="4130510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1" name="Google Shape;441;p14"/>
          <p:cNvSpPr/>
          <p:nvPr/>
        </p:nvSpPr>
        <p:spPr>
          <a:xfrm>
            <a:off x="-35239" y="4364511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2" name="Google Shape;442;p14"/>
          <p:cNvSpPr/>
          <p:nvPr/>
        </p:nvSpPr>
        <p:spPr>
          <a:xfrm>
            <a:off x="-35239" y="4594337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3" name="Google Shape;443;p14"/>
          <p:cNvSpPr/>
          <p:nvPr/>
        </p:nvSpPr>
        <p:spPr>
          <a:xfrm>
            <a:off x="-35239" y="4828350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4" name="Google Shape;444;p14"/>
          <p:cNvSpPr/>
          <p:nvPr/>
        </p:nvSpPr>
        <p:spPr>
          <a:xfrm>
            <a:off x="-35239" y="5062350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5" name="Google Shape;445;p14"/>
          <p:cNvSpPr txBox="1"/>
          <p:nvPr>
            <p:ph type="ctrTitle"/>
          </p:nvPr>
        </p:nvSpPr>
        <p:spPr>
          <a:xfrm>
            <a:off x="389575" y="2192625"/>
            <a:ext cx="3175500" cy="17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6" name="Google Shape;446;p14"/>
          <p:cNvSpPr txBox="1"/>
          <p:nvPr>
            <p:ph idx="2" type="ctrTitle"/>
          </p:nvPr>
        </p:nvSpPr>
        <p:spPr>
          <a:xfrm>
            <a:off x="2653850" y="386625"/>
            <a:ext cx="1639500" cy="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7" name="Google Shape;447;p14"/>
          <p:cNvSpPr txBox="1"/>
          <p:nvPr>
            <p:ph idx="3" type="ctrTitle"/>
          </p:nvPr>
        </p:nvSpPr>
        <p:spPr>
          <a:xfrm>
            <a:off x="6091950" y="4073500"/>
            <a:ext cx="1639500" cy="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8" name="Google Shape;448;p14"/>
          <p:cNvSpPr/>
          <p:nvPr>
            <p:ph idx="4" type="pic"/>
          </p:nvPr>
        </p:nvSpPr>
        <p:spPr>
          <a:xfrm>
            <a:off x="4434200" y="482600"/>
            <a:ext cx="4709700" cy="2809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449" name="Google Shape;449;p14"/>
          <p:cNvSpPr/>
          <p:nvPr>
            <p:ph idx="5" type="pic"/>
          </p:nvPr>
        </p:nvSpPr>
        <p:spPr>
          <a:xfrm>
            <a:off x="3565050" y="1963225"/>
            <a:ext cx="2287800" cy="31803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450" name="Google Shape;450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2">
  <p:cSld name="CUSTOM_29">
    <p:bg>
      <p:bgPr>
        <a:solidFill>
          <a:schemeClr val="accent4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5"/>
          <p:cNvSpPr txBox="1"/>
          <p:nvPr>
            <p:ph type="title"/>
          </p:nvPr>
        </p:nvSpPr>
        <p:spPr>
          <a:xfrm>
            <a:off x="4102975" y="345250"/>
            <a:ext cx="4775400" cy="12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453" name="Google Shape;453;p15"/>
          <p:cNvSpPr txBox="1"/>
          <p:nvPr>
            <p:ph idx="1" type="subTitle"/>
          </p:nvPr>
        </p:nvSpPr>
        <p:spPr>
          <a:xfrm>
            <a:off x="4249200" y="2277125"/>
            <a:ext cx="4013400" cy="400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454" name="Google Shape;454;p15"/>
          <p:cNvSpPr txBox="1"/>
          <p:nvPr>
            <p:ph idx="2" type="subTitle"/>
          </p:nvPr>
        </p:nvSpPr>
        <p:spPr>
          <a:xfrm>
            <a:off x="4249200" y="3158475"/>
            <a:ext cx="4013400" cy="400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455" name="Google Shape;455;p15"/>
          <p:cNvSpPr txBox="1"/>
          <p:nvPr>
            <p:ph idx="3" type="subTitle"/>
          </p:nvPr>
        </p:nvSpPr>
        <p:spPr>
          <a:xfrm>
            <a:off x="4249200" y="4069225"/>
            <a:ext cx="4013400" cy="400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456" name="Google Shape;456;p15"/>
          <p:cNvSpPr/>
          <p:nvPr>
            <p:ph idx="4" type="pic"/>
          </p:nvPr>
        </p:nvSpPr>
        <p:spPr>
          <a:xfrm>
            <a:off x="0" y="0"/>
            <a:ext cx="36960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457" name="Google Shape;457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3">
  <p:cSld name="CUSTOM_24">
    <p:bg>
      <p:bgPr>
        <a:solidFill>
          <a:schemeClr val="dk1"/>
        </a:soli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Google Shape;459;p16"/>
          <p:cNvGrpSpPr/>
          <p:nvPr/>
        </p:nvGrpSpPr>
        <p:grpSpPr>
          <a:xfrm rot="10800000">
            <a:off x="3586702" y="105475"/>
            <a:ext cx="176172" cy="4914850"/>
            <a:chOff x="-30475" y="94400"/>
            <a:chExt cx="142800" cy="4914850"/>
          </a:xfrm>
        </p:grpSpPr>
        <p:sp>
          <p:nvSpPr>
            <p:cNvPr id="460" name="Google Shape;460;p16"/>
            <p:cNvSpPr/>
            <p:nvPr/>
          </p:nvSpPr>
          <p:spPr>
            <a:xfrm>
              <a:off x="-29595" y="9440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61" name="Google Shape;461;p16"/>
            <p:cNvSpPr/>
            <p:nvPr/>
          </p:nvSpPr>
          <p:spPr>
            <a:xfrm>
              <a:off x="-29595" y="32422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62" name="Google Shape;462;p16"/>
            <p:cNvSpPr/>
            <p:nvPr/>
          </p:nvSpPr>
          <p:spPr>
            <a:xfrm>
              <a:off x="-29595" y="55822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63" name="Google Shape;463;p16"/>
            <p:cNvSpPr/>
            <p:nvPr/>
          </p:nvSpPr>
          <p:spPr>
            <a:xfrm>
              <a:off x="-29595" y="788052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64" name="Google Shape;464;p16"/>
            <p:cNvSpPr/>
            <p:nvPr/>
          </p:nvSpPr>
          <p:spPr>
            <a:xfrm>
              <a:off x="-29595" y="102621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65" name="Google Shape;465;p16"/>
            <p:cNvSpPr/>
            <p:nvPr/>
          </p:nvSpPr>
          <p:spPr>
            <a:xfrm>
              <a:off x="-29595" y="125604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66" name="Google Shape;466;p16"/>
            <p:cNvSpPr/>
            <p:nvPr/>
          </p:nvSpPr>
          <p:spPr>
            <a:xfrm>
              <a:off x="-29595" y="149004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67" name="Google Shape;467;p16"/>
            <p:cNvSpPr/>
            <p:nvPr/>
          </p:nvSpPr>
          <p:spPr>
            <a:xfrm>
              <a:off x="-29595" y="171986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68" name="Google Shape;468;p16"/>
            <p:cNvSpPr/>
            <p:nvPr/>
          </p:nvSpPr>
          <p:spPr>
            <a:xfrm>
              <a:off x="-29595" y="195388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69" name="Google Shape;469;p16"/>
            <p:cNvSpPr/>
            <p:nvPr/>
          </p:nvSpPr>
          <p:spPr>
            <a:xfrm>
              <a:off x="-29595" y="218788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70" name="Google Shape;470;p16"/>
            <p:cNvSpPr/>
            <p:nvPr/>
          </p:nvSpPr>
          <p:spPr>
            <a:xfrm>
              <a:off x="-29595" y="241770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71" name="Google Shape;471;p16"/>
            <p:cNvSpPr/>
            <p:nvPr/>
          </p:nvSpPr>
          <p:spPr>
            <a:xfrm>
              <a:off x="-29595" y="2655869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72" name="Google Shape;472;p16"/>
            <p:cNvSpPr/>
            <p:nvPr/>
          </p:nvSpPr>
          <p:spPr>
            <a:xfrm>
              <a:off x="-29595" y="288569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73" name="Google Shape;473;p16"/>
            <p:cNvSpPr/>
            <p:nvPr/>
          </p:nvSpPr>
          <p:spPr>
            <a:xfrm>
              <a:off x="-30475" y="3111145"/>
              <a:ext cx="1428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74" name="Google Shape;474;p16"/>
            <p:cNvSpPr/>
            <p:nvPr/>
          </p:nvSpPr>
          <p:spPr>
            <a:xfrm>
              <a:off x="-30475" y="3336595"/>
              <a:ext cx="1428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75" name="Google Shape;475;p16"/>
            <p:cNvSpPr/>
            <p:nvPr/>
          </p:nvSpPr>
          <p:spPr>
            <a:xfrm>
              <a:off x="-29595" y="355119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76" name="Google Shape;476;p16"/>
            <p:cNvSpPr/>
            <p:nvPr/>
          </p:nvSpPr>
          <p:spPr>
            <a:xfrm>
              <a:off x="-29595" y="3781022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77" name="Google Shape;477;p16"/>
            <p:cNvSpPr/>
            <p:nvPr/>
          </p:nvSpPr>
          <p:spPr>
            <a:xfrm>
              <a:off x="-29595" y="401918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78" name="Google Shape;478;p16"/>
            <p:cNvSpPr/>
            <p:nvPr/>
          </p:nvSpPr>
          <p:spPr>
            <a:xfrm>
              <a:off x="-29595" y="424901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79" name="Google Shape;479;p16"/>
            <p:cNvSpPr/>
            <p:nvPr/>
          </p:nvSpPr>
          <p:spPr>
            <a:xfrm>
              <a:off x="-29595" y="448301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80" name="Google Shape;480;p16"/>
            <p:cNvSpPr/>
            <p:nvPr/>
          </p:nvSpPr>
          <p:spPr>
            <a:xfrm>
              <a:off x="-29595" y="471283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81" name="Google Shape;481;p16"/>
            <p:cNvSpPr/>
            <p:nvPr/>
          </p:nvSpPr>
          <p:spPr>
            <a:xfrm>
              <a:off x="-29595" y="494685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cxnSp>
        <p:nvCxnSpPr>
          <p:cNvPr id="482" name="Google Shape;482;p16"/>
          <p:cNvCxnSpPr/>
          <p:nvPr/>
        </p:nvCxnSpPr>
        <p:spPr>
          <a:xfrm>
            <a:off x="3742725" y="-43050"/>
            <a:ext cx="0" cy="5202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3" name="Google Shape;483;p16"/>
          <p:cNvSpPr txBox="1"/>
          <p:nvPr>
            <p:ph type="ctrTitle"/>
          </p:nvPr>
        </p:nvSpPr>
        <p:spPr>
          <a:xfrm>
            <a:off x="4151575" y="361300"/>
            <a:ext cx="4333500" cy="16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4" name="Google Shape;484;p16"/>
          <p:cNvSpPr txBox="1"/>
          <p:nvPr>
            <p:ph idx="1" type="subTitle"/>
          </p:nvPr>
        </p:nvSpPr>
        <p:spPr>
          <a:xfrm>
            <a:off x="4151575" y="2693925"/>
            <a:ext cx="38211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5" name="Google Shape;485;p16"/>
          <p:cNvSpPr txBox="1"/>
          <p:nvPr>
            <p:ph idx="2" type="subTitle"/>
          </p:nvPr>
        </p:nvSpPr>
        <p:spPr>
          <a:xfrm>
            <a:off x="4151575" y="3427675"/>
            <a:ext cx="3821100" cy="4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6" name="Google Shape;486;p16"/>
          <p:cNvSpPr txBox="1"/>
          <p:nvPr>
            <p:ph idx="3" type="subTitle"/>
          </p:nvPr>
        </p:nvSpPr>
        <p:spPr>
          <a:xfrm>
            <a:off x="4151575" y="3758225"/>
            <a:ext cx="3821100" cy="12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7" name="Google Shape;487;p16"/>
          <p:cNvSpPr/>
          <p:nvPr>
            <p:ph idx="4" type="pic"/>
          </p:nvPr>
        </p:nvSpPr>
        <p:spPr>
          <a:xfrm>
            <a:off x="0" y="0"/>
            <a:ext cx="3614400" cy="51513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488" name="Google Shape;488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4">
  <p:cSld name="CUSTOM_19">
    <p:bg>
      <p:bgPr>
        <a:solidFill>
          <a:schemeClr val="dk1"/>
        </a:solid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17"/>
          <p:cNvPicPr preferRelativeResize="0"/>
          <p:nvPr/>
        </p:nvPicPr>
        <p:blipFill rotWithShape="1">
          <a:blip r:embed="rId2">
            <a:alphaModFix amt="13000"/>
          </a:blip>
          <a:srcRect b="15408" l="8323" r="12781" t="18005"/>
          <a:stretch/>
        </p:blipFill>
        <p:spPr>
          <a:xfrm>
            <a:off x="825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1" name="Google Shape;491;p17"/>
          <p:cNvGrpSpPr/>
          <p:nvPr/>
        </p:nvGrpSpPr>
        <p:grpSpPr>
          <a:xfrm rot="10800000">
            <a:off x="136143" y="4912883"/>
            <a:ext cx="8875307" cy="265133"/>
            <a:chOff x="47501" y="4907950"/>
            <a:chExt cx="8875307" cy="291900"/>
          </a:xfrm>
        </p:grpSpPr>
        <p:sp>
          <p:nvSpPr>
            <p:cNvPr id="492" name="Google Shape;492;p17"/>
            <p:cNvSpPr/>
            <p:nvPr/>
          </p:nvSpPr>
          <p:spPr>
            <a:xfrm rot="-5400000">
              <a:off x="5505258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93" name="Google Shape;493;p17"/>
            <p:cNvSpPr/>
            <p:nvPr/>
          </p:nvSpPr>
          <p:spPr>
            <a:xfrm rot="-5400000">
              <a:off x="573508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94" name="Google Shape;494;p17"/>
            <p:cNvSpPr/>
            <p:nvPr/>
          </p:nvSpPr>
          <p:spPr>
            <a:xfrm rot="-5400000">
              <a:off x="5969085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95" name="Google Shape;495;p17"/>
            <p:cNvSpPr/>
            <p:nvPr/>
          </p:nvSpPr>
          <p:spPr>
            <a:xfrm rot="-5400000">
              <a:off x="619891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96" name="Google Shape;496;p17"/>
            <p:cNvSpPr/>
            <p:nvPr/>
          </p:nvSpPr>
          <p:spPr>
            <a:xfrm rot="-5400000">
              <a:off x="643707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97" name="Google Shape;497;p17"/>
            <p:cNvSpPr/>
            <p:nvPr/>
          </p:nvSpPr>
          <p:spPr>
            <a:xfrm rot="-5400000">
              <a:off x="666690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98" name="Google Shape;498;p17"/>
            <p:cNvSpPr/>
            <p:nvPr/>
          </p:nvSpPr>
          <p:spPr>
            <a:xfrm rot="-5400000">
              <a:off x="690090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99" name="Google Shape;499;p17"/>
            <p:cNvSpPr/>
            <p:nvPr/>
          </p:nvSpPr>
          <p:spPr>
            <a:xfrm rot="-5400000">
              <a:off x="713072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00" name="Google Shape;500;p17"/>
            <p:cNvSpPr/>
            <p:nvPr/>
          </p:nvSpPr>
          <p:spPr>
            <a:xfrm rot="-5400000">
              <a:off x="736474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01" name="Google Shape;501;p17"/>
            <p:cNvSpPr/>
            <p:nvPr/>
          </p:nvSpPr>
          <p:spPr>
            <a:xfrm rot="-5400000">
              <a:off x="759874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02" name="Google Shape;502;p17"/>
            <p:cNvSpPr/>
            <p:nvPr/>
          </p:nvSpPr>
          <p:spPr>
            <a:xfrm rot="-5400000">
              <a:off x="782856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03" name="Google Shape;503;p17"/>
            <p:cNvSpPr/>
            <p:nvPr/>
          </p:nvSpPr>
          <p:spPr>
            <a:xfrm rot="-5400000">
              <a:off x="806673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04" name="Google Shape;504;p17"/>
            <p:cNvSpPr/>
            <p:nvPr/>
          </p:nvSpPr>
          <p:spPr>
            <a:xfrm rot="-5400000">
              <a:off x="829655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05" name="Google Shape;505;p17"/>
            <p:cNvSpPr/>
            <p:nvPr/>
          </p:nvSpPr>
          <p:spPr>
            <a:xfrm rot="-5400000">
              <a:off x="852020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06" name="Google Shape;506;p17"/>
            <p:cNvSpPr/>
            <p:nvPr/>
          </p:nvSpPr>
          <p:spPr>
            <a:xfrm rot="-5400000">
              <a:off x="874565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07" name="Google Shape;507;p17"/>
            <p:cNvSpPr/>
            <p:nvPr/>
          </p:nvSpPr>
          <p:spPr>
            <a:xfrm rot="-5400000">
              <a:off x="2064858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08" name="Google Shape;508;p17"/>
            <p:cNvSpPr/>
            <p:nvPr/>
          </p:nvSpPr>
          <p:spPr>
            <a:xfrm rot="-5400000">
              <a:off x="229468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09" name="Google Shape;509;p17"/>
            <p:cNvSpPr/>
            <p:nvPr/>
          </p:nvSpPr>
          <p:spPr>
            <a:xfrm rot="-5400000">
              <a:off x="2528685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10" name="Google Shape;510;p17"/>
            <p:cNvSpPr/>
            <p:nvPr/>
          </p:nvSpPr>
          <p:spPr>
            <a:xfrm rot="-5400000">
              <a:off x="275851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11" name="Google Shape;511;p17"/>
            <p:cNvSpPr/>
            <p:nvPr/>
          </p:nvSpPr>
          <p:spPr>
            <a:xfrm rot="-5400000">
              <a:off x="299667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12" name="Google Shape;512;p17"/>
            <p:cNvSpPr/>
            <p:nvPr/>
          </p:nvSpPr>
          <p:spPr>
            <a:xfrm rot="-5400000">
              <a:off x="322650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13" name="Google Shape;513;p17"/>
            <p:cNvSpPr/>
            <p:nvPr/>
          </p:nvSpPr>
          <p:spPr>
            <a:xfrm rot="-5400000">
              <a:off x="346050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14" name="Google Shape;514;p17"/>
            <p:cNvSpPr/>
            <p:nvPr/>
          </p:nvSpPr>
          <p:spPr>
            <a:xfrm rot="-5400000">
              <a:off x="369032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15" name="Google Shape;515;p17"/>
            <p:cNvSpPr/>
            <p:nvPr/>
          </p:nvSpPr>
          <p:spPr>
            <a:xfrm rot="-5400000">
              <a:off x="392434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16" name="Google Shape;516;p17"/>
            <p:cNvSpPr/>
            <p:nvPr/>
          </p:nvSpPr>
          <p:spPr>
            <a:xfrm rot="-5400000">
              <a:off x="415834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17" name="Google Shape;517;p17"/>
            <p:cNvSpPr/>
            <p:nvPr/>
          </p:nvSpPr>
          <p:spPr>
            <a:xfrm rot="-5400000">
              <a:off x="438816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18" name="Google Shape;518;p17"/>
            <p:cNvSpPr/>
            <p:nvPr/>
          </p:nvSpPr>
          <p:spPr>
            <a:xfrm rot="-5400000">
              <a:off x="462633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19" name="Google Shape;519;p17"/>
            <p:cNvSpPr/>
            <p:nvPr/>
          </p:nvSpPr>
          <p:spPr>
            <a:xfrm rot="-5400000">
              <a:off x="485615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20" name="Google Shape;520;p17"/>
            <p:cNvSpPr/>
            <p:nvPr/>
          </p:nvSpPr>
          <p:spPr>
            <a:xfrm rot="-5400000">
              <a:off x="507980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21" name="Google Shape;521;p17"/>
            <p:cNvSpPr/>
            <p:nvPr/>
          </p:nvSpPr>
          <p:spPr>
            <a:xfrm rot="-5400000">
              <a:off x="530525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22" name="Google Shape;522;p17"/>
            <p:cNvSpPr/>
            <p:nvPr/>
          </p:nvSpPr>
          <p:spPr>
            <a:xfrm rot="-5400000">
              <a:off x="-65449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23" name="Google Shape;523;p17"/>
            <p:cNvSpPr/>
            <p:nvPr/>
          </p:nvSpPr>
          <p:spPr>
            <a:xfrm rot="-5400000">
              <a:off x="16437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24" name="Google Shape;524;p17"/>
            <p:cNvSpPr/>
            <p:nvPr/>
          </p:nvSpPr>
          <p:spPr>
            <a:xfrm rot="-5400000">
              <a:off x="39839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25" name="Google Shape;525;p17"/>
            <p:cNvSpPr/>
            <p:nvPr/>
          </p:nvSpPr>
          <p:spPr>
            <a:xfrm rot="-5400000">
              <a:off x="63239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26" name="Google Shape;526;p17"/>
            <p:cNvSpPr/>
            <p:nvPr/>
          </p:nvSpPr>
          <p:spPr>
            <a:xfrm rot="-5400000">
              <a:off x="86221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27" name="Google Shape;527;p17"/>
            <p:cNvSpPr/>
            <p:nvPr/>
          </p:nvSpPr>
          <p:spPr>
            <a:xfrm rot="-5400000">
              <a:off x="110038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28" name="Google Shape;528;p17"/>
            <p:cNvSpPr/>
            <p:nvPr/>
          </p:nvSpPr>
          <p:spPr>
            <a:xfrm rot="-5400000">
              <a:off x="133020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29" name="Google Shape;529;p17"/>
            <p:cNvSpPr/>
            <p:nvPr/>
          </p:nvSpPr>
          <p:spPr>
            <a:xfrm rot="-5400000">
              <a:off x="155385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30" name="Google Shape;530;p17"/>
            <p:cNvSpPr/>
            <p:nvPr/>
          </p:nvSpPr>
          <p:spPr>
            <a:xfrm rot="-5400000">
              <a:off x="177930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cxnSp>
        <p:nvCxnSpPr>
          <p:cNvPr id="531" name="Google Shape;531;p17"/>
          <p:cNvCxnSpPr/>
          <p:nvPr/>
        </p:nvCxnSpPr>
        <p:spPr>
          <a:xfrm rot="10800000">
            <a:off x="150" y="4944075"/>
            <a:ext cx="9147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2" name="Google Shape;532;p17"/>
          <p:cNvSpPr txBox="1"/>
          <p:nvPr>
            <p:ph type="ctrTitle"/>
          </p:nvPr>
        </p:nvSpPr>
        <p:spPr>
          <a:xfrm>
            <a:off x="4651200" y="3247750"/>
            <a:ext cx="2133000" cy="1561500"/>
          </a:xfrm>
          <a:prstGeom prst="rect">
            <a:avLst/>
          </a:prstGeom>
        </p:spPr>
        <p:txBody>
          <a:bodyPr anchorCtr="0" anchor="b" bIns="91425" lIns="91425" spcFirstLastPara="1" rIns="0" wrap="square" tIns="91425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3" name="Google Shape;533;p17"/>
          <p:cNvSpPr txBox="1"/>
          <p:nvPr>
            <p:ph idx="2" type="ctrTitle"/>
          </p:nvPr>
        </p:nvSpPr>
        <p:spPr>
          <a:xfrm>
            <a:off x="394350" y="361300"/>
            <a:ext cx="6115200" cy="17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4" name="Google Shape;534;p17"/>
          <p:cNvSpPr/>
          <p:nvPr>
            <p:ph idx="3" type="pic"/>
          </p:nvPr>
        </p:nvSpPr>
        <p:spPr>
          <a:xfrm>
            <a:off x="7040513" y="3285600"/>
            <a:ext cx="1484700" cy="18579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535" name="Google Shape;535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5">
  <p:cSld name="CUSTOM_18">
    <p:bg>
      <p:bgPr>
        <a:solidFill>
          <a:schemeClr val="dk1"/>
        </a:solid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18"/>
          <p:cNvPicPr preferRelativeResize="0"/>
          <p:nvPr/>
        </p:nvPicPr>
        <p:blipFill rotWithShape="1">
          <a:blip r:embed="rId2">
            <a:alphaModFix amt="15000"/>
          </a:blip>
          <a:srcRect b="7797" l="0" r="0" t="7804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18"/>
          <p:cNvSpPr/>
          <p:nvPr/>
        </p:nvSpPr>
        <p:spPr>
          <a:xfrm>
            <a:off x="0" y="4783450"/>
            <a:ext cx="1631225" cy="374750"/>
          </a:xfrm>
          <a:custGeom>
            <a:rect b="b" l="l" r="r" t="t"/>
            <a:pathLst>
              <a:path extrusionOk="0" h="14990" w="65249">
                <a:moveTo>
                  <a:pt x="0" y="0"/>
                </a:moveTo>
                <a:lnTo>
                  <a:pt x="65249" y="0"/>
                </a:lnTo>
                <a:lnTo>
                  <a:pt x="65249" y="1499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p18"/>
          <p:cNvSpPr/>
          <p:nvPr/>
        </p:nvSpPr>
        <p:spPr>
          <a:xfrm>
            <a:off x="0" y="1337300"/>
            <a:ext cx="2601150" cy="3196325"/>
          </a:xfrm>
          <a:custGeom>
            <a:rect b="b" l="l" r="r" t="t"/>
            <a:pathLst>
              <a:path extrusionOk="0" h="127853" w="104046">
                <a:moveTo>
                  <a:pt x="0" y="84354"/>
                </a:moveTo>
                <a:lnTo>
                  <a:pt x="16459" y="84354"/>
                </a:lnTo>
                <a:lnTo>
                  <a:pt x="16459" y="127853"/>
                </a:lnTo>
                <a:lnTo>
                  <a:pt x="57313" y="127853"/>
                </a:lnTo>
                <a:lnTo>
                  <a:pt x="57313" y="83766"/>
                </a:lnTo>
                <a:lnTo>
                  <a:pt x="104046" y="83766"/>
                </a:lnTo>
                <a:lnTo>
                  <a:pt x="104046" y="43206"/>
                </a:lnTo>
                <a:lnTo>
                  <a:pt x="57313" y="43206"/>
                </a:lnTo>
                <a:lnTo>
                  <a:pt x="57313" y="0"/>
                </a:lnTo>
                <a:lnTo>
                  <a:pt x="16459" y="0"/>
                </a:lnTo>
                <a:lnTo>
                  <a:pt x="16459" y="43500"/>
                </a:lnTo>
                <a:lnTo>
                  <a:pt x="0" y="4350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" name="Google Shape;540;p18"/>
          <p:cNvSpPr/>
          <p:nvPr/>
        </p:nvSpPr>
        <p:spPr>
          <a:xfrm>
            <a:off x="-7350" y="0"/>
            <a:ext cx="3027325" cy="1491625"/>
          </a:xfrm>
          <a:custGeom>
            <a:rect b="b" l="l" r="r" t="t"/>
            <a:pathLst>
              <a:path extrusionOk="0" h="59665" w="121093">
                <a:moveTo>
                  <a:pt x="0" y="54668"/>
                </a:moveTo>
                <a:lnTo>
                  <a:pt x="38797" y="17341"/>
                </a:lnTo>
                <a:lnTo>
                  <a:pt x="83766" y="59665"/>
                </a:lnTo>
                <a:lnTo>
                  <a:pt x="121093" y="20280"/>
                </a:lnTo>
                <a:lnTo>
                  <a:pt x="99343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cxnSp>
        <p:nvCxnSpPr>
          <p:cNvPr id="541" name="Google Shape;541;p18"/>
          <p:cNvCxnSpPr/>
          <p:nvPr/>
        </p:nvCxnSpPr>
        <p:spPr>
          <a:xfrm>
            <a:off x="3004700" y="2404100"/>
            <a:ext cx="5426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2" name="Google Shape;542;p18"/>
          <p:cNvCxnSpPr/>
          <p:nvPr/>
        </p:nvCxnSpPr>
        <p:spPr>
          <a:xfrm>
            <a:off x="3004700" y="3431250"/>
            <a:ext cx="5426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3" name="Google Shape;543;p18"/>
          <p:cNvSpPr txBox="1"/>
          <p:nvPr>
            <p:ph type="ctrTitle"/>
          </p:nvPr>
        </p:nvSpPr>
        <p:spPr>
          <a:xfrm>
            <a:off x="3004700" y="1281450"/>
            <a:ext cx="5529300" cy="1002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rmAutofit/>
          </a:bodyPr>
          <a:lstStyle>
            <a:lvl1pPr lv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544" name="Google Shape;544;p18"/>
          <p:cNvSpPr txBox="1"/>
          <p:nvPr>
            <p:ph idx="2" type="ctrTitle"/>
          </p:nvPr>
        </p:nvSpPr>
        <p:spPr>
          <a:xfrm>
            <a:off x="3004700" y="2404100"/>
            <a:ext cx="5382000" cy="1002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"/>
              <a:buNone/>
              <a:defRPr sz="1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exandria Black"/>
              <a:buNone/>
              <a:defRPr sz="1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exandria Black"/>
              <a:buNone/>
              <a:defRPr sz="1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exandria Black"/>
              <a:buNone/>
              <a:defRPr sz="1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exandria Black"/>
              <a:buNone/>
              <a:defRPr sz="1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exandria Black"/>
              <a:buNone/>
              <a:defRPr sz="1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exandria Black"/>
              <a:buNone/>
              <a:defRPr sz="1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exandria Black"/>
              <a:buNone/>
              <a:defRPr sz="1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exandria Black"/>
              <a:buNone/>
              <a:defRPr sz="1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545" name="Google Shape;545;p18"/>
          <p:cNvSpPr txBox="1"/>
          <p:nvPr>
            <p:ph idx="3" type="ctrTitle"/>
          </p:nvPr>
        </p:nvSpPr>
        <p:spPr>
          <a:xfrm>
            <a:off x="3004700" y="3647175"/>
            <a:ext cx="5382000" cy="121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546" name="Google Shape;546;p18"/>
          <p:cNvSpPr/>
          <p:nvPr>
            <p:ph idx="4" type="pic"/>
          </p:nvPr>
        </p:nvSpPr>
        <p:spPr>
          <a:xfrm>
            <a:off x="-7350" y="0"/>
            <a:ext cx="2265600" cy="51513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547" name="Google Shape;547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6">
  <p:cSld name="CUSTOM_30">
    <p:bg>
      <p:bgPr>
        <a:solidFill>
          <a:schemeClr val="accent5"/>
        </a:solid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9"/>
          <p:cNvSpPr/>
          <p:nvPr/>
        </p:nvSpPr>
        <p:spPr>
          <a:xfrm>
            <a:off x="0" y="1097950"/>
            <a:ext cx="9144000" cy="40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50" name="Google Shape;550;p19"/>
          <p:cNvSpPr txBox="1"/>
          <p:nvPr>
            <p:ph idx="1" type="subTitle"/>
          </p:nvPr>
        </p:nvSpPr>
        <p:spPr>
          <a:xfrm>
            <a:off x="480725" y="4023925"/>
            <a:ext cx="1994400" cy="718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551" name="Google Shape;551;p19"/>
          <p:cNvSpPr txBox="1"/>
          <p:nvPr>
            <p:ph idx="2" type="subTitle"/>
          </p:nvPr>
        </p:nvSpPr>
        <p:spPr>
          <a:xfrm>
            <a:off x="480725" y="3763975"/>
            <a:ext cx="1994400" cy="181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552" name="Google Shape;552;p19"/>
          <p:cNvSpPr txBox="1"/>
          <p:nvPr>
            <p:ph type="title"/>
          </p:nvPr>
        </p:nvSpPr>
        <p:spPr>
          <a:xfrm>
            <a:off x="480725" y="3391425"/>
            <a:ext cx="900600" cy="181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553" name="Google Shape;553;p19"/>
          <p:cNvSpPr txBox="1"/>
          <p:nvPr>
            <p:ph idx="3" type="subTitle"/>
          </p:nvPr>
        </p:nvSpPr>
        <p:spPr>
          <a:xfrm>
            <a:off x="3600125" y="2021525"/>
            <a:ext cx="1994400" cy="718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554" name="Google Shape;554;p19"/>
          <p:cNvSpPr txBox="1"/>
          <p:nvPr>
            <p:ph idx="4" type="subTitle"/>
          </p:nvPr>
        </p:nvSpPr>
        <p:spPr>
          <a:xfrm>
            <a:off x="3600125" y="1761575"/>
            <a:ext cx="1994400" cy="181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555" name="Google Shape;555;p19"/>
          <p:cNvSpPr txBox="1"/>
          <p:nvPr>
            <p:ph idx="5" type="title"/>
          </p:nvPr>
        </p:nvSpPr>
        <p:spPr>
          <a:xfrm>
            <a:off x="3600125" y="1389025"/>
            <a:ext cx="900600" cy="181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556" name="Google Shape;556;p19"/>
          <p:cNvSpPr txBox="1"/>
          <p:nvPr>
            <p:ph idx="6" type="subTitle"/>
          </p:nvPr>
        </p:nvSpPr>
        <p:spPr>
          <a:xfrm>
            <a:off x="6530750" y="4026313"/>
            <a:ext cx="1994400" cy="718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557" name="Google Shape;557;p19"/>
          <p:cNvSpPr txBox="1"/>
          <p:nvPr>
            <p:ph idx="7" type="subTitle"/>
          </p:nvPr>
        </p:nvSpPr>
        <p:spPr>
          <a:xfrm>
            <a:off x="6530750" y="3766363"/>
            <a:ext cx="1994400" cy="181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558" name="Google Shape;558;p19"/>
          <p:cNvSpPr txBox="1"/>
          <p:nvPr>
            <p:ph idx="8" type="title"/>
          </p:nvPr>
        </p:nvSpPr>
        <p:spPr>
          <a:xfrm>
            <a:off x="6530750" y="3393813"/>
            <a:ext cx="900600" cy="181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559" name="Google Shape;559;p19"/>
          <p:cNvSpPr/>
          <p:nvPr>
            <p:ph idx="9" type="pic"/>
          </p:nvPr>
        </p:nvSpPr>
        <p:spPr>
          <a:xfrm>
            <a:off x="3041571" y="3124775"/>
            <a:ext cx="3053100" cy="2026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560" name="Google Shape;560;p19"/>
          <p:cNvSpPr txBox="1"/>
          <p:nvPr>
            <p:ph idx="13" type="ctrTitle"/>
          </p:nvPr>
        </p:nvSpPr>
        <p:spPr>
          <a:xfrm>
            <a:off x="352100" y="374200"/>
            <a:ext cx="84654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4000"/>
              <a:buFont typeface="Alexandria Black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61" name="Google Shape;561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2" name="Google Shape;562;p19"/>
          <p:cNvSpPr/>
          <p:nvPr>
            <p:ph idx="14" type="pic"/>
          </p:nvPr>
        </p:nvSpPr>
        <p:spPr>
          <a:xfrm>
            <a:off x="0" y="1097950"/>
            <a:ext cx="3041700" cy="2026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563" name="Google Shape;563;p19"/>
          <p:cNvSpPr/>
          <p:nvPr>
            <p:ph idx="15" type="pic"/>
          </p:nvPr>
        </p:nvSpPr>
        <p:spPr>
          <a:xfrm>
            <a:off x="6094675" y="1097950"/>
            <a:ext cx="3049200" cy="2026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7">
  <p:cSld name="CUSTOM_16">
    <p:bg>
      <p:bgPr>
        <a:solidFill>
          <a:schemeClr val="accent4"/>
        </a:solidFill>
      </p:bgPr>
    </p:bg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20"/>
          <p:cNvPicPr preferRelativeResize="0"/>
          <p:nvPr/>
        </p:nvPicPr>
        <p:blipFill rotWithShape="1">
          <a:blip r:embed="rId2">
            <a:alphaModFix/>
          </a:blip>
          <a:srcRect b="4628" l="16898" r="13067" t="86764"/>
          <a:stretch/>
        </p:blipFill>
        <p:spPr>
          <a:xfrm>
            <a:off x="-3275" y="4546125"/>
            <a:ext cx="9150602" cy="6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20"/>
          <p:cNvSpPr/>
          <p:nvPr/>
        </p:nvSpPr>
        <p:spPr>
          <a:xfrm rot="5400000">
            <a:off x="3341051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567" name="Google Shape;567;p20"/>
          <p:cNvCxnSpPr/>
          <p:nvPr/>
        </p:nvCxnSpPr>
        <p:spPr>
          <a:xfrm rot="10800000">
            <a:off x="-7650" y="820925"/>
            <a:ext cx="9150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8" name="Google Shape;568;p20"/>
          <p:cNvSpPr/>
          <p:nvPr/>
        </p:nvSpPr>
        <p:spPr>
          <a:xfrm rot="5400000">
            <a:off x="3111225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9" name="Google Shape;569;p20"/>
          <p:cNvSpPr/>
          <p:nvPr/>
        </p:nvSpPr>
        <p:spPr>
          <a:xfrm rot="5400000">
            <a:off x="2877224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0" name="Google Shape;570;p20"/>
          <p:cNvSpPr/>
          <p:nvPr/>
        </p:nvSpPr>
        <p:spPr>
          <a:xfrm rot="5400000">
            <a:off x="2647398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1" name="Google Shape;571;p20"/>
          <p:cNvSpPr/>
          <p:nvPr/>
        </p:nvSpPr>
        <p:spPr>
          <a:xfrm rot="5400000">
            <a:off x="2409234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2" name="Google Shape;572;p20"/>
          <p:cNvSpPr/>
          <p:nvPr/>
        </p:nvSpPr>
        <p:spPr>
          <a:xfrm rot="5400000">
            <a:off x="2179409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3" name="Google Shape;573;p20"/>
          <p:cNvSpPr/>
          <p:nvPr/>
        </p:nvSpPr>
        <p:spPr>
          <a:xfrm rot="5400000">
            <a:off x="1945408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4" name="Google Shape;574;p20"/>
          <p:cNvSpPr/>
          <p:nvPr/>
        </p:nvSpPr>
        <p:spPr>
          <a:xfrm rot="5400000">
            <a:off x="1715582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5" name="Google Shape;575;p20"/>
          <p:cNvSpPr/>
          <p:nvPr/>
        </p:nvSpPr>
        <p:spPr>
          <a:xfrm rot="5400000">
            <a:off x="1481568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6" name="Google Shape;576;p20"/>
          <p:cNvSpPr/>
          <p:nvPr/>
        </p:nvSpPr>
        <p:spPr>
          <a:xfrm rot="5400000">
            <a:off x="1247567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7" name="Google Shape;577;p20"/>
          <p:cNvSpPr/>
          <p:nvPr/>
        </p:nvSpPr>
        <p:spPr>
          <a:xfrm rot="5400000">
            <a:off x="1017741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8" name="Google Shape;578;p20"/>
          <p:cNvSpPr/>
          <p:nvPr/>
        </p:nvSpPr>
        <p:spPr>
          <a:xfrm rot="5400000">
            <a:off x="779578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9" name="Google Shape;579;p20"/>
          <p:cNvSpPr/>
          <p:nvPr/>
        </p:nvSpPr>
        <p:spPr>
          <a:xfrm rot="5400000">
            <a:off x="549752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0" name="Google Shape;580;p20"/>
          <p:cNvSpPr/>
          <p:nvPr/>
        </p:nvSpPr>
        <p:spPr>
          <a:xfrm rot="5400000">
            <a:off x="322501" y="688875"/>
            <a:ext cx="2919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1" name="Google Shape;581;p20"/>
          <p:cNvSpPr/>
          <p:nvPr/>
        </p:nvSpPr>
        <p:spPr>
          <a:xfrm rot="5400000">
            <a:off x="97051" y="688875"/>
            <a:ext cx="2919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2" name="Google Shape;582;p20"/>
          <p:cNvSpPr/>
          <p:nvPr/>
        </p:nvSpPr>
        <p:spPr>
          <a:xfrm rot="5400000">
            <a:off x="6781451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3" name="Google Shape;583;p20"/>
          <p:cNvSpPr/>
          <p:nvPr/>
        </p:nvSpPr>
        <p:spPr>
          <a:xfrm rot="5400000">
            <a:off x="6551625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4" name="Google Shape;584;p20"/>
          <p:cNvSpPr/>
          <p:nvPr/>
        </p:nvSpPr>
        <p:spPr>
          <a:xfrm rot="5400000">
            <a:off x="6317624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5" name="Google Shape;585;p20"/>
          <p:cNvSpPr/>
          <p:nvPr/>
        </p:nvSpPr>
        <p:spPr>
          <a:xfrm rot="5400000">
            <a:off x="6087798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6" name="Google Shape;586;p20"/>
          <p:cNvSpPr/>
          <p:nvPr/>
        </p:nvSpPr>
        <p:spPr>
          <a:xfrm rot="5400000">
            <a:off x="5849634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7" name="Google Shape;587;p20"/>
          <p:cNvSpPr/>
          <p:nvPr/>
        </p:nvSpPr>
        <p:spPr>
          <a:xfrm rot="5400000">
            <a:off x="5619809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8" name="Google Shape;588;p20"/>
          <p:cNvSpPr/>
          <p:nvPr/>
        </p:nvSpPr>
        <p:spPr>
          <a:xfrm rot="5400000">
            <a:off x="5385808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9" name="Google Shape;589;p20"/>
          <p:cNvSpPr/>
          <p:nvPr/>
        </p:nvSpPr>
        <p:spPr>
          <a:xfrm rot="5400000">
            <a:off x="5155982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0" name="Google Shape;590;p20"/>
          <p:cNvSpPr/>
          <p:nvPr/>
        </p:nvSpPr>
        <p:spPr>
          <a:xfrm rot="5400000">
            <a:off x="4921968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1" name="Google Shape;591;p20"/>
          <p:cNvSpPr/>
          <p:nvPr/>
        </p:nvSpPr>
        <p:spPr>
          <a:xfrm rot="5400000">
            <a:off x="4687967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2" name="Google Shape;592;p20"/>
          <p:cNvSpPr/>
          <p:nvPr/>
        </p:nvSpPr>
        <p:spPr>
          <a:xfrm rot="5400000">
            <a:off x="4458141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3" name="Google Shape;593;p20"/>
          <p:cNvSpPr/>
          <p:nvPr/>
        </p:nvSpPr>
        <p:spPr>
          <a:xfrm rot="5400000">
            <a:off x="4219978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4" name="Google Shape;594;p20"/>
          <p:cNvSpPr/>
          <p:nvPr/>
        </p:nvSpPr>
        <p:spPr>
          <a:xfrm rot="5400000">
            <a:off x="3990152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5" name="Google Shape;595;p20"/>
          <p:cNvSpPr/>
          <p:nvPr/>
        </p:nvSpPr>
        <p:spPr>
          <a:xfrm rot="5400000">
            <a:off x="3762901" y="688875"/>
            <a:ext cx="2919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6" name="Google Shape;596;p20"/>
          <p:cNvSpPr/>
          <p:nvPr/>
        </p:nvSpPr>
        <p:spPr>
          <a:xfrm rot="5400000">
            <a:off x="3537451" y="688875"/>
            <a:ext cx="2919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7" name="Google Shape;597;p20"/>
          <p:cNvSpPr/>
          <p:nvPr/>
        </p:nvSpPr>
        <p:spPr>
          <a:xfrm rot="5400000">
            <a:off x="8941158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8" name="Google Shape;598;p20"/>
          <p:cNvSpPr/>
          <p:nvPr/>
        </p:nvSpPr>
        <p:spPr>
          <a:xfrm rot="5400000">
            <a:off x="8711332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9" name="Google Shape;599;p20"/>
          <p:cNvSpPr/>
          <p:nvPr/>
        </p:nvSpPr>
        <p:spPr>
          <a:xfrm rot="5400000">
            <a:off x="8477318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0" name="Google Shape;600;p20"/>
          <p:cNvSpPr/>
          <p:nvPr/>
        </p:nvSpPr>
        <p:spPr>
          <a:xfrm rot="5400000">
            <a:off x="8243317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1" name="Google Shape;601;p20"/>
          <p:cNvSpPr/>
          <p:nvPr/>
        </p:nvSpPr>
        <p:spPr>
          <a:xfrm rot="5400000">
            <a:off x="8013491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2" name="Google Shape;602;p20"/>
          <p:cNvSpPr/>
          <p:nvPr/>
        </p:nvSpPr>
        <p:spPr>
          <a:xfrm rot="5400000">
            <a:off x="7775328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3" name="Google Shape;603;p20"/>
          <p:cNvSpPr/>
          <p:nvPr/>
        </p:nvSpPr>
        <p:spPr>
          <a:xfrm rot="5400000">
            <a:off x="7545502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4" name="Google Shape;604;p20"/>
          <p:cNvSpPr/>
          <p:nvPr/>
        </p:nvSpPr>
        <p:spPr>
          <a:xfrm rot="5400000">
            <a:off x="7318251" y="688875"/>
            <a:ext cx="2919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5" name="Google Shape;605;p20"/>
          <p:cNvSpPr/>
          <p:nvPr/>
        </p:nvSpPr>
        <p:spPr>
          <a:xfrm rot="5400000">
            <a:off x="7092801" y="688875"/>
            <a:ext cx="2919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descr="A close-up of an office desk. " id="606" name="Google Shape;606;p20"/>
          <p:cNvPicPr preferRelativeResize="0"/>
          <p:nvPr/>
        </p:nvPicPr>
        <p:blipFill rotWithShape="1">
          <a:blip r:embed="rId3">
            <a:alphaModFix/>
          </a:blip>
          <a:srcRect b="0" l="0" r="278" t="49197"/>
          <a:stretch/>
        </p:blipFill>
        <p:spPr>
          <a:xfrm rot="10800000">
            <a:off x="-976" y="4543776"/>
            <a:ext cx="9147951" cy="620699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20"/>
          <p:cNvSpPr txBox="1"/>
          <p:nvPr>
            <p:ph type="ctrTitle"/>
          </p:nvPr>
        </p:nvSpPr>
        <p:spPr>
          <a:xfrm>
            <a:off x="359100" y="1403675"/>
            <a:ext cx="77598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4000"/>
              <a:buFont typeface="Alexandria Black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08" name="Google Shape;608;p20"/>
          <p:cNvSpPr txBox="1"/>
          <p:nvPr>
            <p:ph idx="1" type="subTitle"/>
          </p:nvPr>
        </p:nvSpPr>
        <p:spPr>
          <a:xfrm>
            <a:off x="933450" y="3175900"/>
            <a:ext cx="2010000" cy="1092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609" name="Google Shape;609;p20"/>
          <p:cNvSpPr txBox="1"/>
          <p:nvPr>
            <p:ph idx="2" type="subTitle"/>
          </p:nvPr>
        </p:nvSpPr>
        <p:spPr>
          <a:xfrm>
            <a:off x="933450" y="2337700"/>
            <a:ext cx="2010000" cy="809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610" name="Google Shape;610;p20"/>
          <p:cNvSpPr txBox="1"/>
          <p:nvPr>
            <p:ph idx="3" type="subTitle"/>
          </p:nvPr>
        </p:nvSpPr>
        <p:spPr>
          <a:xfrm>
            <a:off x="3747125" y="3175925"/>
            <a:ext cx="2010000" cy="1092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611" name="Google Shape;611;p20"/>
          <p:cNvSpPr txBox="1"/>
          <p:nvPr>
            <p:ph idx="4" type="subTitle"/>
          </p:nvPr>
        </p:nvSpPr>
        <p:spPr>
          <a:xfrm>
            <a:off x="3747125" y="2337725"/>
            <a:ext cx="2010000" cy="809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612" name="Google Shape;612;p20"/>
          <p:cNvSpPr txBox="1"/>
          <p:nvPr>
            <p:ph idx="5" type="subTitle"/>
          </p:nvPr>
        </p:nvSpPr>
        <p:spPr>
          <a:xfrm>
            <a:off x="6580275" y="3175900"/>
            <a:ext cx="2010000" cy="1092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613" name="Google Shape;613;p20"/>
          <p:cNvSpPr txBox="1"/>
          <p:nvPr>
            <p:ph idx="6" type="subTitle"/>
          </p:nvPr>
        </p:nvSpPr>
        <p:spPr>
          <a:xfrm>
            <a:off x="6580275" y="2337700"/>
            <a:ext cx="2010000" cy="809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614" name="Google Shape;614;p20"/>
          <p:cNvSpPr txBox="1"/>
          <p:nvPr>
            <p:ph idx="7" type="title"/>
          </p:nvPr>
        </p:nvSpPr>
        <p:spPr>
          <a:xfrm>
            <a:off x="458850" y="2416550"/>
            <a:ext cx="470100" cy="217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Alexandria SemiBold"/>
              <a:buNone/>
              <a:defRPr sz="1200"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615" name="Google Shape;615;p20"/>
          <p:cNvSpPr txBox="1"/>
          <p:nvPr>
            <p:ph idx="8" type="title"/>
          </p:nvPr>
        </p:nvSpPr>
        <p:spPr>
          <a:xfrm>
            <a:off x="3260875" y="2416575"/>
            <a:ext cx="470100" cy="217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Alexandria SemiBold"/>
              <a:buNone/>
              <a:defRPr sz="1200"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616" name="Google Shape;616;p20"/>
          <p:cNvSpPr txBox="1"/>
          <p:nvPr>
            <p:ph idx="9" type="title"/>
          </p:nvPr>
        </p:nvSpPr>
        <p:spPr>
          <a:xfrm>
            <a:off x="6110175" y="2416550"/>
            <a:ext cx="470100" cy="217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Alexandria SemiBold"/>
              <a:buNone/>
              <a:defRPr sz="1200"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617" name="Google Shape;617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8" name="Google Shape;618;p20"/>
          <p:cNvPicPr preferRelativeResize="0"/>
          <p:nvPr/>
        </p:nvPicPr>
        <p:blipFill rotWithShape="1">
          <a:blip r:embed="rId2">
            <a:alphaModFix/>
          </a:blip>
          <a:srcRect b="15402" l="32321" r="550" t="76348"/>
          <a:stretch/>
        </p:blipFill>
        <p:spPr>
          <a:xfrm>
            <a:off x="-3150" y="-4700"/>
            <a:ext cx="9150602" cy="6206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-up of an office desk. " id="619" name="Google Shape;619;p20"/>
          <p:cNvPicPr preferRelativeResize="0"/>
          <p:nvPr/>
        </p:nvPicPr>
        <p:blipFill rotWithShape="1">
          <a:blip r:embed="rId3">
            <a:alphaModFix/>
          </a:blip>
          <a:srcRect b="0" l="377" r="119" t="50458"/>
          <a:stretch/>
        </p:blipFill>
        <p:spPr>
          <a:xfrm>
            <a:off x="-3150" y="-4700"/>
            <a:ext cx="9150602" cy="62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_1_2">
    <p:bg>
      <p:bgPr>
        <a:solidFill>
          <a:schemeClr val="lt2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"/>
          <p:cNvSpPr/>
          <p:nvPr/>
        </p:nvSpPr>
        <p:spPr>
          <a:xfrm>
            <a:off x="-8850" y="2304775"/>
            <a:ext cx="9162300" cy="289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descr="Group of office workers in a boardroom presentation (proporcionada por Getty Images)" id="35" name="Google Shape;35;p3"/>
          <p:cNvPicPr preferRelativeResize="0"/>
          <p:nvPr/>
        </p:nvPicPr>
        <p:blipFill rotWithShape="1">
          <a:blip r:embed="rId2">
            <a:alphaModFix amt="15000"/>
          </a:blip>
          <a:srcRect b="33524" l="3833" r="2655" t="23456"/>
          <a:stretch/>
        </p:blipFill>
        <p:spPr>
          <a:xfrm>
            <a:off x="0" y="2307800"/>
            <a:ext cx="9168599" cy="28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3"/>
          <p:cNvSpPr txBox="1"/>
          <p:nvPr>
            <p:ph type="title"/>
          </p:nvPr>
        </p:nvSpPr>
        <p:spPr>
          <a:xfrm>
            <a:off x="427100" y="916525"/>
            <a:ext cx="81567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37" name="Google Shape;37;p3"/>
          <p:cNvSpPr txBox="1"/>
          <p:nvPr>
            <p:ph idx="1" type="subTitle"/>
          </p:nvPr>
        </p:nvSpPr>
        <p:spPr>
          <a:xfrm>
            <a:off x="4443450" y="2859839"/>
            <a:ext cx="43005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8" name="Google Shape;38;p3"/>
          <p:cNvSpPr txBox="1"/>
          <p:nvPr>
            <p:ph idx="2" type="subTitle"/>
          </p:nvPr>
        </p:nvSpPr>
        <p:spPr>
          <a:xfrm>
            <a:off x="4443450" y="3188578"/>
            <a:ext cx="43005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9" name="Google Shape;39;p3"/>
          <p:cNvSpPr txBox="1"/>
          <p:nvPr>
            <p:ph idx="3" type="subTitle"/>
          </p:nvPr>
        </p:nvSpPr>
        <p:spPr>
          <a:xfrm>
            <a:off x="4443450" y="3524579"/>
            <a:ext cx="43005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40" name="Google Shape;40;p3"/>
          <p:cNvSpPr txBox="1"/>
          <p:nvPr>
            <p:ph idx="4" type="subTitle"/>
          </p:nvPr>
        </p:nvSpPr>
        <p:spPr>
          <a:xfrm>
            <a:off x="4443450" y="2531900"/>
            <a:ext cx="43005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41" name="Google Shape;41;p3"/>
          <p:cNvSpPr txBox="1"/>
          <p:nvPr>
            <p:ph idx="5" type="subTitle"/>
          </p:nvPr>
        </p:nvSpPr>
        <p:spPr>
          <a:xfrm>
            <a:off x="4443450" y="3845253"/>
            <a:ext cx="43005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42" name="Google Shape;42;p3"/>
          <p:cNvSpPr txBox="1"/>
          <p:nvPr>
            <p:ph idx="6" type="subTitle"/>
          </p:nvPr>
        </p:nvSpPr>
        <p:spPr>
          <a:xfrm>
            <a:off x="4443450" y="4172777"/>
            <a:ext cx="43005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43" name="Google Shape;43;p3"/>
          <p:cNvSpPr txBox="1"/>
          <p:nvPr>
            <p:ph idx="7" type="subTitle"/>
          </p:nvPr>
        </p:nvSpPr>
        <p:spPr>
          <a:xfrm>
            <a:off x="474950" y="337950"/>
            <a:ext cx="2961900" cy="400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44" name="Google Shape;44;p3"/>
          <p:cNvSpPr txBox="1"/>
          <p:nvPr>
            <p:ph idx="8" type="subTitle"/>
          </p:nvPr>
        </p:nvSpPr>
        <p:spPr>
          <a:xfrm>
            <a:off x="6456875" y="337950"/>
            <a:ext cx="2215200" cy="400200"/>
          </a:xfrm>
          <a:prstGeom prst="rect">
            <a:avLst/>
          </a:prstGeom>
        </p:spPr>
        <p:txBody>
          <a:bodyPr anchorCtr="0" anchor="ctr" bIns="91425" lIns="0" spcFirstLastPara="1" rIns="18000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45" name="Google Shape;45;p3"/>
          <p:cNvSpPr txBox="1"/>
          <p:nvPr>
            <p:ph idx="9" type="subTitle"/>
          </p:nvPr>
        </p:nvSpPr>
        <p:spPr>
          <a:xfrm>
            <a:off x="474950" y="1561400"/>
            <a:ext cx="5766000" cy="400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9pPr>
          </a:lstStyle>
          <a:p/>
        </p:txBody>
      </p:sp>
      <p:sp>
        <p:nvSpPr>
          <p:cNvPr id="46" name="Google Shape;46;p3"/>
          <p:cNvSpPr txBox="1"/>
          <p:nvPr>
            <p:ph idx="13" type="title"/>
          </p:nvPr>
        </p:nvSpPr>
        <p:spPr>
          <a:xfrm>
            <a:off x="474950" y="2676149"/>
            <a:ext cx="734700" cy="273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47" name="Google Shape;47;p3"/>
          <p:cNvSpPr txBox="1"/>
          <p:nvPr>
            <p:ph idx="14" type="title"/>
          </p:nvPr>
        </p:nvSpPr>
        <p:spPr>
          <a:xfrm>
            <a:off x="474950" y="3010199"/>
            <a:ext cx="734700" cy="273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5" type="title"/>
          </p:nvPr>
        </p:nvSpPr>
        <p:spPr>
          <a:xfrm>
            <a:off x="481225" y="3337549"/>
            <a:ext cx="734700" cy="273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49" name="Google Shape;49;p3"/>
          <p:cNvSpPr txBox="1"/>
          <p:nvPr>
            <p:ph idx="16" type="title"/>
          </p:nvPr>
        </p:nvSpPr>
        <p:spPr>
          <a:xfrm>
            <a:off x="481225" y="3670199"/>
            <a:ext cx="734700" cy="273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50" name="Google Shape;50;p3"/>
          <p:cNvSpPr txBox="1"/>
          <p:nvPr>
            <p:ph idx="17" type="title"/>
          </p:nvPr>
        </p:nvSpPr>
        <p:spPr>
          <a:xfrm>
            <a:off x="481225" y="3993249"/>
            <a:ext cx="734700" cy="273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51" name="Google Shape;51;p3"/>
          <p:cNvSpPr txBox="1"/>
          <p:nvPr>
            <p:ph idx="18" type="title"/>
          </p:nvPr>
        </p:nvSpPr>
        <p:spPr>
          <a:xfrm>
            <a:off x="481225" y="4321624"/>
            <a:ext cx="734700" cy="273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52" name="Google Shape;52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8">
  <p:cSld name="CUSTOM_14">
    <p:bg>
      <p:bgPr>
        <a:solidFill>
          <a:schemeClr val="lt2"/>
        </a:solidFill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1" name="Google Shape;621;p21"/>
          <p:cNvCxnSpPr/>
          <p:nvPr/>
        </p:nvCxnSpPr>
        <p:spPr>
          <a:xfrm rot="10800000">
            <a:off x="3052275" y="-7500"/>
            <a:ext cx="0" cy="5153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2" name="Google Shape;622;p21"/>
          <p:cNvCxnSpPr/>
          <p:nvPr/>
        </p:nvCxnSpPr>
        <p:spPr>
          <a:xfrm rot="10800000">
            <a:off x="3128475" y="-7500"/>
            <a:ext cx="0" cy="5153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3" name="Google Shape;623;p21"/>
          <p:cNvSpPr txBox="1"/>
          <p:nvPr>
            <p:ph type="ctrTitle"/>
          </p:nvPr>
        </p:nvSpPr>
        <p:spPr>
          <a:xfrm>
            <a:off x="375925" y="304725"/>
            <a:ext cx="2600100" cy="18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624" name="Google Shape;624;p21"/>
          <p:cNvSpPr txBox="1"/>
          <p:nvPr>
            <p:ph idx="1" type="subTitle"/>
          </p:nvPr>
        </p:nvSpPr>
        <p:spPr>
          <a:xfrm>
            <a:off x="375925" y="3764450"/>
            <a:ext cx="1732200" cy="10929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625" name="Google Shape;625;p21"/>
          <p:cNvSpPr txBox="1"/>
          <p:nvPr>
            <p:ph idx="2" type="subTitle"/>
          </p:nvPr>
        </p:nvSpPr>
        <p:spPr>
          <a:xfrm>
            <a:off x="375800" y="3364400"/>
            <a:ext cx="1732200" cy="400200"/>
          </a:xfrm>
          <a:prstGeom prst="rect">
            <a:avLst/>
          </a:prstGeom>
        </p:spPr>
        <p:txBody>
          <a:bodyPr anchorCtr="0" anchor="ctr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9pPr>
          </a:lstStyle>
          <a:p/>
        </p:txBody>
      </p:sp>
      <p:sp>
        <p:nvSpPr>
          <p:cNvPr id="626" name="Google Shape;626;p21"/>
          <p:cNvSpPr txBox="1"/>
          <p:nvPr>
            <p:ph idx="3" type="subTitle"/>
          </p:nvPr>
        </p:nvSpPr>
        <p:spPr>
          <a:xfrm>
            <a:off x="6991175" y="704775"/>
            <a:ext cx="1732200" cy="9039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627" name="Google Shape;627;p21"/>
          <p:cNvSpPr txBox="1"/>
          <p:nvPr>
            <p:ph idx="4" type="subTitle"/>
          </p:nvPr>
        </p:nvSpPr>
        <p:spPr>
          <a:xfrm>
            <a:off x="6991050" y="304725"/>
            <a:ext cx="1732200" cy="400200"/>
          </a:xfrm>
          <a:prstGeom prst="rect">
            <a:avLst/>
          </a:prstGeom>
        </p:spPr>
        <p:txBody>
          <a:bodyPr anchorCtr="0" anchor="ctr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9pPr>
          </a:lstStyle>
          <a:p/>
        </p:txBody>
      </p:sp>
      <p:sp>
        <p:nvSpPr>
          <p:cNvPr id="628" name="Google Shape;628;p21"/>
          <p:cNvSpPr txBox="1"/>
          <p:nvPr>
            <p:ph idx="5" type="subTitle"/>
          </p:nvPr>
        </p:nvSpPr>
        <p:spPr>
          <a:xfrm>
            <a:off x="6991175" y="2126788"/>
            <a:ext cx="1732200" cy="10929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629" name="Google Shape;629;p21"/>
          <p:cNvSpPr txBox="1"/>
          <p:nvPr>
            <p:ph idx="6" type="subTitle"/>
          </p:nvPr>
        </p:nvSpPr>
        <p:spPr>
          <a:xfrm>
            <a:off x="6991050" y="1726748"/>
            <a:ext cx="1732200" cy="400200"/>
          </a:xfrm>
          <a:prstGeom prst="rect">
            <a:avLst/>
          </a:prstGeom>
        </p:spPr>
        <p:txBody>
          <a:bodyPr anchorCtr="0" anchor="ctr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9pPr>
          </a:lstStyle>
          <a:p/>
        </p:txBody>
      </p:sp>
      <p:sp>
        <p:nvSpPr>
          <p:cNvPr id="630" name="Google Shape;630;p21"/>
          <p:cNvSpPr txBox="1"/>
          <p:nvPr>
            <p:ph idx="7" type="subTitle"/>
          </p:nvPr>
        </p:nvSpPr>
        <p:spPr>
          <a:xfrm>
            <a:off x="6991175" y="3737688"/>
            <a:ext cx="1732200" cy="10929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631" name="Google Shape;631;p21"/>
          <p:cNvSpPr txBox="1"/>
          <p:nvPr>
            <p:ph idx="8" type="subTitle"/>
          </p:nvPr>
        </p:nvSpPr>
        <p:spPr>
          <a:xfrm>
            <a:off x="6991050" y="3337650"/>
            <a:ext cx="1732200" cy="400200"/>
          </a:xfrm>
          <a:prstGeom prst="rect">
            <a:avLst/>
          </a:prstGeom>
        </p:spPr>
        <p:txBody>
          <a:bodyPr anchorCtr="0" anchor="ctr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9pPr>
          </a:lstStyle>
          <a:p/>
        </p:txBody>
      </p:sp>
      <p:sp>
        <p:nvSpPr>
          <p:cNvPr id="632" name="Google Shape;632;p21"/>
          <p:cNvSpPr/>
          <p:nvPr>
            <p:ph idx="9" type="pic"/>
          </p:nvPr>
        </p:nvSpPr>
        <p:spPr>
          <a:xfrm>
            <a:off x="3204675" y="0"/>
            <a:ext cx="3411600" cy="51513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633" name="Google Shape;633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9">
  <p:cSld name="CUSTOM_12">
    <p:bg>
      <p:bgPr>
        <a:solidFill>
          <a:schemeClr val="accent4"/>
        </a:solidFill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22"/>
          <p:cNvSpPr/>
          <p:nvPr/>
        </p:nvSpPr>
        <p:spPr>
          <a:xfrm>
            <a:off x="6487525" y="2732625"/>
            <a:ext cx="2658300" cy="241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36" name="Google Shape;636;p22"/>
          <p:cNvSpPr txBox="1"/>
          <p:nvPr>
            <p:ph type="ctrTitle"/>
          </p:nvPr>
        </p:nvSpPr>
        <p:spPr>
          <a:xfrm>
            <a:off x="375925" y="304725"/>
            <a:ext cx="5022300" cy="6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637" name="Google Shape;637;p22"/>
          <p:cNvSpPr txBox="1"/>
          <p:nvPr>
            <p:ph idx="1" type="subTitle"/>
          </p:nvPr>
        </p:nvSpPr>
        <p:spPr>
          <a:xfrm>
            <a:off x="361775" y="2537538"/>
            <a:ext cx="1732200" cy="10929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638" name="Google Shape;638;p22"/>
          <p:cNvSpPr txBox="1"/>
          <p:nvPr>
            <p:ph idx="2" type="subTitle"/>
          </p:nvPr>
        </p:nvSpPr>
        <p:spPr>
          <a:xfrm>
            <a:off x="361650" y="2044338"/>
            <a:ext cx="1732200" cy="4932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9pPr>
          </a:lstStyle>
          <a:p/>
        </p:txBody>
      </p:sp>
      <p:sp>
        <p:nvSpPr>
          <p:cNvPr id="639" name="Google Shape;639;p22"/>
          <p:cNvSpPr txBox="1"/>
          <p:nvPr>
            <p:ph idx="3" type="subTitle"/>
          </p:nvPr>
        </p:nvSpPr>
        <p:spPr>
          <a:xfrm>
            <a:off x="2376738" y="2537538"/>
            <a:ext cx="1732200" cy="10929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640" name="Google Shape;640;p22"/>
          <p:cNvSpPr txBox="1"/>
          <p:nvPr>
            <p:ph idx="4" type="subTitle"/>
          </p:nvPr>
        </p:nvSpPr>
        <p:spPr>
          <a:xfrm>
            <a:off x="2376613" y="2044338"/>
            <a:ext cx="1732200" cy="4932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9pPr>
          </a:lstStyle>
          <a:p/>
        </p:txBody>
      </p:sp>
      <p:sp>
        <p:nvSpPr>
          <p:cNvPr id="641" name="Google Shape;641;p22"/>
          <p:cNvSpPr txBox="1"/>
          <p:nvPr>
            <p:ph idx="5" type="subTitle"/>
          </p:nvPr>
        </p:nvSpPr>
        <p:spPr>
          <a:xfrm>
            <a:off x="4330888" y="2537538"/>
            <a:ext cx="1732200" cy="10929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642" name="Google Shape;642;p22"/>
          <p:cNvSpPr txBox="1"/>
          <p:nvPr>
            <p:ph idx="6" type="subTitle"/>
          </p:nvPr>
        </p:nvSpPr>
        <p:spPr>
          <a:xfrm>
            <a:off x="4330763" y="2044338"/>
            <a:ext cx="1732200" cy="4932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9pPr>
          </a:lstStyle>
          <a:p/>
        </p:txBody>
      </p:sp>
      <p:sp>
        <p:nvSpPr>
          <p:cNvPr id="643" name="Google Shape;643;p22"/>
          <p:cNvSpPr txBox="1"/>
          <p:nvPr>
            <p:ph idx="7" type="subTitle"/>
          </p:nvPr>
        </p:nvSpPr>
        <p:spPr>
          <a:xfrm>
            <a:off x="6938350" y="3487954"/>
            <a:ext cx="1732200" cy="14571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644" name="Google Shape;644;p22"/>
          <p:cNvSpPr txBox="1"/>
          <p:nvPr>
            <p:ph idx="8" type="subTitle"/>
          </p:nvPr>
        </p:nvSpPr>
        <p:spPr>
          <a:xfrm>
            <a:off x="6938225" y="3087896"/>
            <a:ext cx="1732200" cy="335400"/>
          </a:xfrm>
          <a:prstGeom prst="rect">
            <a:avLst/>
          </a:prstGeom>
        </p:spPr>
        <p:txBody>
          <a:bodyPr anchorCtr="0" anchor="ctr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5" name="Google Shape;645;p22"/>
          <p:cNvSpPr/>
          <p:nvPr>
            <p:ph idx="9" type="pic"/>
          </p:nvPr>
        </p:nvSpPr>
        <p:spPr>
          <a:xfrm>
            <a:off x="6487575" y="-15812"/>
            <a:ext cx="2658600" cy="27846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646" name="Google Shape;646;p22"/>
          <p:cNvSpPr txBox="1"/>
          <p:nvPr>
            <p:ph idx="13" type="subTitle"/>
          </p:nvPr>
        </p:nvSpPr>
        <p:spPr>
          <a:xfrm>
            <a:off x="361775" y="3749915"/>
            <a:ext cx="1732200" cy="224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647" name="Google Shape;647;p22"/>
          <p:cNvSpPr txBox="1"/>
          <p:nvPr>
            <p:ph idx="14" type="subTitle"/>
          </p:nvPr>
        </p:nvSpPr>
        <p:spPr>
          <a:xfrm>
            <a:off x="2441775" y="3749915"/>
            <a:ext cx="1732200" cy="224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648" name="Google Shape;648;p22"/>
          <p:cNvSpPr txBox="1"/>
          <p:nvPr>
            <p:ph idx="15" type="subTitle"/>
          </p:nvPr>
        </p:nvSpPr>
        <p:spPr>
          <a:xfrm>
            <a:off x="4425350" y="3749915"/>
            <a:ext cx="1732200" cy="224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649" name="Google Shape;649;p22"/>
          <p:cNvSpPr txBox="1"/>
          <p:nvPr>
            <p:ph idx="16" type="subTitle"/>
          </p:nvPr>
        </p:nvSpPr>
        <p:spPr>
          <a:xfrm>
            <a:off x="361775" y="4354915"/>
            <a:ext cx="1732200" cy="224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650" name="Google Shape;650;p22"/>
          <p:cNvSpPr txBox="1"/>
          <p:nvPr>
            <p:ph idx="17" type="subTitle"/>
          </p:nvPr>
        </p:nvSpPr>
        <p:spPr>
          <a:xfrm>
            <a:off x="2441775" y="4354915"/>
            <a:ext cx="1732200" cy="224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651" name="Google Shape;651;p22"/>
          <p:cNvSpPr txBox="1"/>
          <p:nvPr>
            <p:ph idx="18" type="subTitle"/>
          </p:nvPr>
        </p:nvSpPr>
        <p:spPr>
          <a:xfrm>
            <a:off x="4425350" y="4354915"/>
            <a:ext cx="1732200" cy="224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652" name="Google Shape;652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0">
  <p:cSld name="CUSTOM_10">
    <p:bg>
      <p:bgPr>
        <a:solidFill>
          <a:schemeClr val="dk1"/>
        </a:solidFill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23"/>
          <p:cNvSpPr txBox="1"/>
          <p:nvPr>
            <p:ph idx="1" type="subTitle"/>
          </p:nvPr>
        </p:nvSpPr>
        <p:spPr>
          <a:xfrm>
            <a:off x="2665925" y="2088050"/>
            <a:ext cx="1771500" cy="7800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655" name="Google Shape;655;p23"/>
          <p:cNvSpPr txBox="1"/>
          <p:nvPr>
            <p:ph idx="2" type="subTitle"/>
          </p:nvPr>
        </p:nvSpPr>
        <p:spPr>
          <a:xfrm>
            <a:off x="2665925" y="3026600"/>
            <a:ext cx="1771500" cy="7800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656" name="Google Shape;656;p23"/>
          <p:cNvSpPr txBox="1"/>
          <p:nvPr>
            <p:ph idx="3" type="subTitle"/>
          </p:nvPr>
        </p:nvSpPr>
        <p:spPr>
          <a:xfrm>
            <a:off x="2665925" y="4016775"/>
            <a:ext cx="1771500" cy="7800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657" name="Google Shape;657;p23"/>
          <p:cNvSpPr txBox="1"/>
          <p:nvPr>
            <p:ph idx="4" type="subTitle"/>
          </p:nvPr>
        </p:nvSpPr>
        <p:spPr>
          <a:xfrm>
            <a:off x="4794538" y="2088050"/>
            <a:ext cx="1771500" cy="7800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658" name="Google Shape;658;p23"/>
          <p:cNvSpPr txBox="1"/>
          <p:nvPr>
            <p:ph idx="5" type="subTitle"/>
          </p:nvPr>
        </p:nvSpPr>
        <p:spPr>
          <a:xfrm>
            <a:off x="4794538" y="3026600"/>
            <a:ext cx="1771500" cy="7800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659" name="Google Shape;659;p23"/>
          <p:cNvSpPr txBox="1"/>
          <p:nvPr>
            <p:ph idx="6" type="subTitle"/>
          </p:nvPr>
        </p:nvSpPr>
        <p:spPr>
          <a:xfrm>
            <a:off x="4794538" y="4016775"/>
            <a:ext cx="1771500" cy="7800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660" name="Google Shape;660;p23"/>
          <p:cNvSpPr txBox="1"/>
          <p:nvPr>
            <p:ph idx="7" type="subTitle"/>
          </p:nvPr>
        </p:nvSpPr>
        <p:spPr>
          <a:xfrm>
            <a:off x="6923163" y="2088050"/>
            <a:ext cx="1771500" cy="7800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661" name="Google Shape;661;p23"/>
          <p:cNvSpPr txBox="1"/>
          <p:nvPr>
            <p:ph idx="8" type="subTitle"/>
          </p:nvPr>
        </p:nvSpPr>
        <p:spPr>
          <a:xfrm>
            <a:off x="6923163" y="3026600"/>
            <a:ext cx="1771500" cy="7800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662" name="Google Shape;662;p23"/>
          <p:cNvSpPr txBox="1"/>
          <p:nvPr>
            <p:ph idx="9" type="subTitle"/>
          </p:nvPr>
        </p:nvSpPr>
        <p:spPr>
          <a:xfrm>
            <a:off x="6923163" y="4016775"/>
            <a:ext cx="1771500" cy="7800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663" name="Google Shape;663;p23"/>
          <p:cNvSpPr txBox="1"/>
          <p:nvPr>
            <p:ph idx="13" type="subTitle"/>
          </p:nvPr>
        </p:nvSpPr>
        <p:spPr>
          <a:xfrm>
            <a:off x="2665925" y="1533250"/>
            <a:ext cx="1771500" cy="4602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664" name="Google Shape;664;p23"/>
          <p:cNvSpPr txBox="1"/>
          <p:nvPr>
            <p:ph idx="14" type="subTitle"/>
          </p:nvPr>
        </p:nvSpPr>
        <p:spPr>
          <a:xfrm>
            <a:off x="4794542" y="1533250"/>
            <a:ext cx="1771500" cy="4602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665" name="Google Shape;665;p23"/>
          <p:cNvSpPr txBox="1"/>
          <p:nvPr>
            <p:ph idx="15" type="subTitle"/>
          </p:nvPr>
        </p:nvSpPr>
        <p:spPr>
          <a:xfrm>
            <a:off x="6923171" y="1533250"/>
            <a:ext cx="1771500" cy="4602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666" name="Google Shape;666;p23"/>
          <p:cNvSpPr txBox="1"/>
          <p:nvPr>
            <p:ph type="ctrTitle"/>
          </p:nvPr>
        </p:nvSpPr>
        <p:spPr>
          <a:xfrm>
            <a:off x="375925" y="304725"/>
            <a:ext cx="5346600" cy="6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667" name="Google Shape;667;p23"/>
          <p:cNvSpPr txBox="1"/>
          <p:nvPr>
            <p:ph idx="16" type="subTitle"/>
          </p:nvPr>
        </p:nvSpPr>
        <p:spPr>
          <a:xfrm>
            <a:off x="474250" y="2055813"/>
            <a:ext cx="1771500" cy="780000"/>
          </a:xfrm>
          <a:prstGeom prst="rect">
            <a:avLst/>
          </a:prstGeom>
        </p:spPr>
        <p:txBody>
          <a:bodyPr anchorCtr="0" anchor="t" bIns="91425" lIns="90000" spcFirstLastPara="1" rIns="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668" name="Google Shape;668;p23"/>
          <p:cNvSpPr txBox="1"/>
          <p:nvPr>
            <p:ph idx="17" type="subTitle"/>
          </p:nvPr>
        </p:nvSpPr>
        <p:spPr>
          <a:xfrm>
            <a:off x="474250" y="3026600"/>
            <a:ext cx="1771500" cy="780000"/>
          </a:xfrm>
          <a:prstGeom prst="rect">
            <a:avLst/>
          </a:prstGeom>
        </p:spPr>
        <p:txBody>
          <a:bodyPr anchorCtr="0" anchor="t" bIns="91425" lIns="90000" spcFirstLastPara="1" rIns="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669" name="Google Shape;669;p23"/>
          <p:cNvSpPr txBox="1"/>
          <p:nvPr>
            <p:ph idx="18" type="subTitle"/>
          </p:nvPr>
        </p:nvSpPr>
        <p:spPr>
          <a:xfrm>
            <a:off x="482350" y="3997375"/>
            <a:ext cx="1771500" cy="780000"/>
          </a:xfrm>
          <a:prstGeom prst="rect">
            <a:avLst/>
          </a:prstGeom>
        </p:spPr>
        <p:txBody>
          <a:bodyPr anchorCtr="0" anchor="t" bIns="91425" lIns="90000" spcFirstLastPara="1" rIns="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670" name="Google Shape;670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1">
  <p:cSld name="CUSTOM_9">
    <p:bg>
      <p:bgPr>
        <a:solidFill>
          <a:schemeClr val="accent4"/>
        </a:solidFill>
      </p:bgPr>
    </p:bg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4"/>
          <p:cNvSpPr/>
          <p:nvPr/>
        </p:nvSpPr>
        <p:spPr>
          <a:xfrm>
            <a:off x="5143500" y="0"/>
            <a:ext cx="40005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73" name="Google Shape;673;p24"/>
          <p:cNvSpPr txBox="1"/>
          <p:nvPr>
            <p:ph idx="1" type="subTitle"/>
          </p:nvPr>
        </p:nvSpPr>
        <p:spPr>
          <a:xfrm>
            <a:off x="2269125" y="2065150"/>
            <a:ext cx="2644500" cy="3150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9pPr>
          </a:lstStyle>
          <a:p/>
        </p:txBody>
      </p:sp>
      <p:sp>
        <p:nvSpPr>
          <p:cNvPr id="674" name="Google Shape;674;p24"/>
          <p:cNvSpPr txBox="1"/>
          <p:nvPr>
            <p:ph idx="2" type="subTitle"/>
          </p:nvPr>
        </p:nvSpPr>
        <p:spPr>
          <a:xfrm>
            <a:off x="5823250" y="2065150"/>
            <a:ext cx="2733600" cy="3150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5" name="Google Shape;675;p24"/>
          <p:cNvSpPr txBox="1"/>
          <p:nvPr>
            <p:ph type="ctrTitle"/>
          </p:nvPr>
        </p:nvSpPr>
        <p:spPr>
          <a:xfrm>
            <a:off x="375925" y="304725"/>
            <a:ext cx="3622500" cy="6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pic>
        <p:nvPicPr>
          <p:cNvPr descr="Business people sitting holding pen signing contract paper, lease mortgage. Businesswoman negotiating a contract. (proporcionada por Getty Images)" id="676" name="Google Shape;676;p24"/>
          <p:cNvPicPr preferRelativeResize="0"/>
          <p:nvPr/>
        </p:nvPicPr>
        <p:blipFill rotWithShape="1">
          <a:blip r:embed="rId2">
            <a:alphaModFix amt="25000"/>
          </a:blip>
          <a:srcRect b="26305" l="24286" r="6422" t="26311"/>
          <a:stretch/>
        </p:blipFill>
        <p:spPr>
          <a:xfrm>
            <a:off x="5143500" y="0"/>
            <a:ext cx="4000502" cy="182587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24"/>
          <p:cNvSpPr txBox="1"/>
          <p:nvPr>
            <p:ph idx="12" type="sldNum"/>
          </p:nvPr>
        </p:nvSpPr>
        <p:spPr>
          <a:xfrm>
            <a:off x="8556784" y="45974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8" name="Google Shape;678;p24"/>
          <p:cNvSpPr txBox="1"/>
          <p:nvPr>
            <p:ph idx="3" type="subTitle"/>
          </p:nvPr>
        </p:nvSpPr>
        <p:spPr>
          <a:xfrm>
            <a:off x="5915275" y="2485425"/>
            <a:ext cx="2688000" cy="847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9" name="Google Shape;679;p24"/>
          <p:cNvSpPr txBox="1"/>
          <p:nvPr>
            <p:ph idx="4" type="subTitle"/>
          </p:nvPr>
        </p:nvSpPr>
        <p:spPr>
          <a:xfrm>
            <a:off x="2362350" y="2485425"/>
            <a:ext cx="2688000" cy="847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80" name="Google Shape;680;p24"/>
          <p:cNvSpPr txBox="1"/>
          <p:nvPr>
            <p:ph idx="5" type="subTitle"/>
          </p:nvPr>
        </p:nvSpPr>
        <p:spPr>
          <a:xfrm>
            <a:off x="441750" y="2485425"/>
            <a:ext cx="1454100" cy="847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81" name="Google Shape;681;p24"/>
          <p:cNvSpPr txBox="1"/>
          <p:nvPr>
            <p:ph idx="6" type="subTitle"/>
          </p:nvPr>
        </p:nvSpPr>
        <p:spPr>
          <a:xfrm>
            <a:off x="5915275" y="3332600"/>
            <a:ext cx="2688000" cy="847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2" name="Google Shape;682;p24"/>
          <p:cNvSpPr txBox="1"/>
          <p:nvPr>
            <p:ph idx="7" type="subTitle"/>
          </p:nvPr>
        </p:nvSpPr>
        <p:spPr>
          <a:xfrm>
            <a:off x="2362350" y="3332600"/>
            <a:ext cx="2688000" cy="847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83" name="Google Shape;683;p24"/>
          <p:cNvSpPr txBox="1"/>
          <p:nvPr>
            <p:ph idx="8" type="subTitle"/>
          </p:nvPr>
        </p:nvSpPr>
        <p:spPr>
          <a:xfrm>
            <a:off x="441750" y="3332600"/>
            <a:ext cx="1454100" cy="847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84" name="Google Shape;684;p24"/>
          <p:cNvSpPr txBox="1"/>
          <p:nvPr>
            <p:ph idx="9" type="subTitle"/>
          </p:nvPr>
        </p:nvSpPr>
        <p:spPr>
          <a:xfrm>
            <a:off x="5915275" y="4179775"/>
            <a:ext cx="2688000" cy="847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5" name="Google Shape;685;p24"/>
          <p:cNvSpPr txBox="1"/>
          <p:nvPr>
            <p:ph idx="13" type="subTitle"/>
          </p:nvPr>
        </p:nvSpPr>
        <p:spPr>
          <a:xfrm>
            <a:off x="2362350" y="4179775"/>
            <a:ext cx="2688000" cy="847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86" name="Google Shape;686;p24"/>
          <p:cNvSpPr txBox="1"/>
          <p:nvPr>
            <p:ph idx="14" type="subTitle"/>
          </p:nvPr>
        </p:nvSpPr>
        <p:spPr>
          <a:xfrm>
            <a:off x="441750" y="4179775"/>
            <a:ext cx="1454100" cy="847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2">
  <p:cSld name="CUSTOM_8">
    <p:bg>
      <p:bgPr>
        <a:solidFill>
          <a:schemeClr val="dk1"/>
        </a:solidFill>
      </p:bgPr>
    </p:bg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ideo call group business people meeting on virtual workplace or remote office (proporcionada por Getty Images)" id="688" name="Google Shape;688;p25"/>
          <p:cNvPicPr preferRelativeResize="0"/>
          <p:nvPr/>
        </p:nvPicPr>
        <p:blipFill rotWithShape="1">
          <a:blip r:embed="rId2">
            <a:alphaModFix amt="15000"/>
          </a:blip>
          <a:srcRect b="0" l="14794" r="10299" t="36832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25"/>
          <p:cNvSpPr/>
          <p:nvPr/>
        </p:nvSpPr>
        <p:spPr>
          <a:xfrm>
            <a:off x="-7350" y="1818725"/>
            <a:ext cx="1756150" cy="3321225"/>
          </a:xfrm>
          <a:custGeom>
            <a:rect b="b" l="l" r="r" t="t"/>
            <a:pathLst>
              <a:path extrusionOk="0" h="132849" w="70246">
                <a:moveTo>
                  <a:pt x="0" y="33212"/>
                </a:moveTo>
                <a:lnTo>
                  <a:pt x="34682" y="0"/>
                </a:lnTo>
                <a:lnTo>
                  <a:pt x="69952" y="38208"/>
                </a:lnTo>
                <a:lnTo>
                  <a:pt x="29392" y="76123"/>
                </a:lnTo>
                <a:lnTo>
                  <a:pt x="70246" y="114920"/>
                </a:lnTo>
                <a:lnTo>
                  <a:pt x="52611" y="132849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cxnSp>
        <p:nvCxnSpPr>
          <p:cNvPr id="690" name="Google Shape;690;p25"/>
          <p:cNvCxnSpPr/>
          <p:nvPr/>
        </p:nvCxnSpPr>
        <p:spPr>
          <a:xfrm>
            <a:off x="-7350" y="4794600"/>
            <a:ext cx="348900" cy="348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1" name="Google Shape;691;p25"/>
          <p:cNvSpPr txBox="1"/>
          <p:nvPr>
            <p:ph type="ctrTitle"/>
          </p:nvPr>
        </p:nvSpPr>
        <p:spPr>
          <a:xfrm>
            <a:off x="375925" y="1024025"/>
            <a:ext cx="5849100" cy="8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692" name="Google Shape;692;p25"/>
          <p:cNvSpPr txBox="1"/>
          <p:nvPr>
            <p:ph idx="1" type="subTitle"/>
          </p:nvPr>
        </p:nvSpPr>
        <p:spPr>
          <a:xfrm>
            <a:off x="2147650" y="2488300"/>
            <a:ext cx="1425600" cy="230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693" name="Google Shape;693;p25"/>
          <p:cNvSpPr txBox="1"/>
          <p:nvPr>
            <p:ph idx="2" type="subTitle"/>
          </p:nvPr>
        </p:nvSpPr>
        <p:spPr>
          <a:xfrm>
            <a:off x="2147550" y="2071447"/>
            <a:ext cx="1425600" cy="389100"/>
          </a:xfrm>
          <a:prstGeom prst="rect">
            <a:avLst/>
          </a:prstGeom>
        </p:spPr>
        <p:txBody>
          <a:bodyPr anchorCtr="0" anchor="ctr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4" name="Google Shape;694;p25"/>
          <p:cNvSpPr txBox="1"/>
          <p:nvPr>
            <p:ph idx="3" type="subTitle"/>
          </p:nvPr>
        </p:nvSpPr>
        <p:spPr>
          <a:xfrm>
            <a:off x="3862513" y="2488300"/>
            <a:ext cx="1425600" cy="230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695" name="Google Shape;695;p25"/>
          <p:cNvSpPr txBox="1"/>
          <p:nvPr>
            <p:ph idx="4" type="subTitle"/>
          </p:nvPr>
        </p:nvSpPr>
        <p:spPr>
          <a:xfrm>
            <a:off x="3862413" y="2071447"/>
            <a:ext cx="1425600" cy="389100"/>
          </a:xfrm>
          <a:prstGeom prst="rect">
            <a:avLst/>
          </a:prstGeom>
        </p:spPr>
        <p:txBody>
          <a:bodyPr anchorCtr="0" anchor="ctr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6" name="Google Shape;696;p25"/>
          <p:cNvSpPr txBox="1"/>
          <p:nvPr>
            <p:ph idx="5" type="subTitle"/>
          </p:nvPr>
        </p:nvSpPr>
        <p:spPr>
          <a:xfrm>
            <a:off x="5576650" y="2488300"/>
            <a:ext cx="1425600" cy="230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697" name="Google Shape;697;p25"/>
          <p:cNvSpPr txBox="1"/>
          <p:nvPr>
            <p:ph idx="6" type="subTitle"/>
          </p:nvPr>
        </p:nvSpPr>
        <p:spPr>
          <a:xfrm>
            <a:off x="5577688" y="2071447"/>
            <a:ext cx="1425600" cy="389100"/>
          </a:xfrm>
          <a:prstGeom prst="rect">
            <a:avLst/>
          </a:prstGeom>
        </p:spPr>
        <p:txBody>
          <a:bodyPr anchorCtr="0" anchor="ctr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8" name="Google Shape;698;p25"/>
          <p:cNvSpPr txBox="1"/>
          <p:nvPr>
            <p:ph idx="7" type="subTitle"/>
          </p:nvPr>
        </p:nvSpPr>
        <p:spPr>
          <a:xfrm>
            <a:off x="7290375" y="2488300"/>
            <a:ext cx="1425600" cy="230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699" name="Google Shape;699;p25"/>
          <p:cNvSpPr txBox="1"/>
          <p:nvPr>
            <p:ph idx="8" type="subTitle"/>
          </p:nvPr>
        </p:nvSpPr>
        <p:spPr>
          <a:xfrm>
            <a:off x="7290275" y="2071447"/>
            <a:ext cx="1425600" cy="389100"/>
          </a:xfrm>
          <a:prstGeom prst="rect">
            <a:avLst/>
          </a:prstGeom>
        </p:spPr>
        <p:txBody>
          <a:bodyPr anchorCtr="0" anchor="ctr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0" name="Google Shape;700;p25"/>
          <p:cNvSpPr txBox="1"/>
          <p:nvPr>
            <p:ph idx="9" type="ctrTitle"/>
          </p:nvPr>
        </p:nvSpPr>
        <p:spPr>
          <a:xfrm>
            <a:off x="375925" y="304725"/>
            <a:ext cx="5007900" cy="6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701" name="Google Shape;701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3">
  <p:cSld name="CUSTOM_21_1">
    <p:bg>
      <p:bgPr>
        <a:solidFill>
          <a:schemeClr val="accent4"/>
        </a:solidFill>
      </p:bgPr>
    </p:bg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3" name="Google Shape;703;p26"/>
          <p:cNvCxnSpPr/>
          <p:nvPr/>
        </p:nvCxnSpPr>
        <p:spPr>
          <a:xfrm>
            <a:off x="4674375" y="2400"/>
            <a:ext cx="0" cy="5138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4" name="Google Shape;704;p26"/>
          <p:cNvCxnSpPr/>
          <p:nvPr/>
        </p:nvCxnSpPr>
        <p:spPr>
          <a:xfrm>
            <a:off x="4782200" y="2400"/>
            <a:ext cx="0" cy="5138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5" name="Google Shape;705;p26"/>
          <p:cNvCxnSpPr/>
          <p:nvPr/>
        </p:nvCxnSpPr>
        <p:spPr>
          <a:xfrm rot="10800000">
            <a:off x="8924402" y="17150"/>
            <a:ext cx="0" cy="51204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6" name="Google Shape;706;p26"/>
          <p:cNvCxnSpPr/>
          <p:nvPr/>
        </p:nvCxnSpPr>
        <p:spPr>
          <a:xfrm>
            <a:off x="90275" y="0"/>
            <a:ext cx="0" cy="526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7" name="Google Shape;707;p26"/>
          <p:cNvCxnSpPr/>
          <p:nvPr/>
        </p:nvCxnSpPr>
        <p:spPr>
          <a:xfrm>
            <a:off x="9038175" y="-1050"/>
            <a:ext cx="0" cy="5138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8" name="Google Shape;708;p26"/>
          <p:cNvSpPr txBox="1"/>
          <p:nvPr>
            <p:ph type="ctrTitle"/>
          </p:nvPr>
        </p:nvSpPr>
        <p:spPr>
          <a:xfrm>
            <a:off x="375925" y="304725"/>
            <a:ext cx="3622500" cy="18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709" name="Google Shape;709;p26"/>
          <p:cNvSpPr txBox="1"/>
          <p:nvPr>
            <p:ph idx="1" type="subTitle"/>
          </p:nvPr>
        </p:nvSpPr>
        <p:spPr>
          <a:xfrm>
            <a:off x="5896425" y="2625826"/>
            <a:ext cx="2741100" cy="300000"/>
          </a:xfrm>
          <a:prstGeom prst="rect">
            <a:avLst/>
          </a:prstGeom>
        </p:spPr>
        <p:txBody>
          <a:bodyPr anchorCtr="0" anchor="t" bIns="90000" lIns="0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710" name="Google Shape;710;p26"/>
          <p:cNvSpPr txBox="1"/>
          <p:nvPr>
            <p:ph idx="2" type="subTitle"/>
          </p:nvPr>
        </p:nvSpPr>
        <p:spPr>
          <a:xfrm>
            <a:off x="4497325" y="3119150"/>
            <a:ext cx="1423500" cy="3462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711" name="Google Shape;711;p26"/>
          <p:cNvSpPr txBox="1"/>
          <p:nvPr>
            <p:ph idx="3" type="subTitle"/>
          </p:nvPr>
        </p:nvSpPr>
        <p:spPr>
          <a:xfrm>
            <a:off x="2226075" y="3113675"/>
            <a:ext cx="1406100" cy="3000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712" name="Google Shape;712;p26"/>
          <p:cNvSpPr txBox="1"/>
          <p:nvPr>
            <p:ph idx="4" type="subTitle"/>
          </p:nvPr>
        </p:nvSpPr>
        <p:spPr>
          <a:xfrm>
            <a:off x="364750" y="3113675"/>
            <a:ext cx="1406100" cy="3000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713" name="Google Shape;713;p26"/>
          <p:cNvSpPr txBox="1"/>
          <p:nvPr>
            <p:ph idx="5" type="subTitle"/>
          </p:nvPr>
        </p:nvSpPr>
        <p:spPr>
          <a:xfrm>
            <a:off x="2226075" y="4409075"/>
            <a:ext cx="1406100" cy="3000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714" name="Google Shape;714;p26"/>
          <p:cNvSpPr txBox="1"/>
          <p:nvPr>
            <p:ph idx="6" type="subTitle"/>
          </p:nvPr>
        </p:nvSpPr>
        <p:spPr>
          <a:xfrm>
            <a:off x="364750" y="4409075"/>
            <a:ext cx="1406100" cy="3000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715" name="Google Shape;715;p26"/>
          <p:cNvSpPr txBox="1"/>
          <p:nvPr>
            <p:ph idx="7" type="title"/>
          </p:nvPr>
        </p:nvSpPr>
        <p:spPr>
          <a:xfrm>
            <a:off x="364750" y="2499300"/>
            <a:ext cx="1406100" cy="48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716" name="Google Shape;716;p26"/>
          <p:cNvSpPr txBox="1"/>
          <p:nvPr>
            <p:ph idx="8" type="title"/>
          </p:nvPr>
        </p:nvSpPr>
        <p:spPr>
          <a:xfrm>
            <a:off x="2271738" y="2499300"/>
            <a:ext cx="1406100" cy="48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717" name="Google Shape;717;p26"/>
          <p:cNvSpPr txBox="1"/>
          <p:nvPr>
            <p:ph idx="9" type="title"/>
          </p:nvPr>
        </p:nvSpPr>
        <p:spPr>
          <a:xfrm>
            <a:off x="364750" y="3794700"/>
            <a:ext cx="1406100" cy="48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718" name="Google Shape;718;p26"/>
          <p:cNvSpPr txBox="1"/>
          <p:nvPr>
            <p:ph idx="13" type="title"/>
          </p:nvPr>
        </p:nvSpPr>
        <p:spPr>
          <a:xfrm>
            <a:off x="2271738" y="3794700"/>
            <a:ext cx="1406100" cy="48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719" name="Google Shape;719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0" name="Google Shape;720;p26"/>
          <p:cNvSpPr txBox="1"/>
          <p:nvPr>
            <p:ph idx="14" type="subTitle"/>
          </p:nvPr>
        </p:nvSpPr>
        <p:spPr>
          <a:xfrm>
            <a:off x="4497325" y="3495475"/>
            <a:ext cx="1423500" cy="3462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721" name="Google Shape;721;p26"/>
          <p:cNvSpPr txBox="1"/>
          <p:nvPr>
            <p:ph idx="15" type="subTitle"/>
          </p:nvPr>
        </p:nvSpPr>
        <p:spPr>
          <a:xfrm>
            <a:off x="4497325" y="3871800"/>
            <a:ext cx="1423500" cy="3462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722" name="Google Shape;722;p26"/>
          <p:cNvSpPr txBox="1"/>
          <p:nvPr>
            <p:ph idx="16" type="subTitle"/>
          </p:nvPr>
        </p:nvSpPr>
        <p:spPr>
          <a:xfrm>
            <a:off x="4497325" y="4246475"/>
            <a:ext cx="1423500" cy="3462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723" name="Google Shape;723;p26"/>
          <p:cNvSpPr txBox="1"/>
          <p:nvPr>
            <p:ph idx="17" type="subTitle"/>
          </p:nvPr>
        </p:nvSpPr>
        <p:spPr>
          <a:xfrm>
            <a:off x="5896425" y="368500"/>
            <a:ext cx="2741100" cy="300000"/>
          </a:xfrm>
          <a:prstGeom prst="rect">
            <a:avLst/>
          </a:prstGeom>
        </p:spPr>
        <p:txBody>
          <a:bodyPr anchorCtr="0" anchor="t" bIns="90000" lIns="0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724" name="Google Shape;724;p26"/>
          <p:cNvSpPr txBox="1"/>
          <p:nvPr>
            <p:ph idx="18" type="subTitle"/>
          </p:nvPr>
        </p:nvSpPr>
        <p:spPr>
          <a:xfrm>
            <a:off x="7760063" y="1891350"/>
            <a:ext cx="1092300" cy="300000"/>
          </a:xfrm>
          <a:prstGeom prst="rect">
            <a:avLst/>
          </a:prstGeom>
        </p:spPr>
        <p:txBody>
          <a:bodyPr anchorCtr="0" anchor="ctr" bIns="0" lIns="7200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26"/>
          <p:cNvSpPr txBox="1"/>
          <p:nvPr>
            <p:ph idx="19" type="subTitle"/>
          </p:nvPr>
        </p:nvSpPr>
        <p:spPr>
          <a:xfrm>
            <a:off x="7760063" y="1627000"/>
            <a:ext cx="1092300" cy="300000"/>
          </a:xfrm>
          <a:prstGeom prst="rect">
            <a:avLst/>
          </a:prstGeom>
        </p:spPr>
        <p:txBody>
          <a:bodyPr anchorCtr="0" anchor="ctr" bIns="0" lIns="7200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6" name="Google Shape;726;p26"/>
          <p:cNvSpPr txBox="1"/>
          <p:nvPr>
            <p:ph idx="20" type="subTitle"/>
          </p:nvPr>
        </p:nvSpPr>
        <p:spPr>
          <a:xfrm>
            <a:off x="7760063" y="1357400"/>
            <a:ext cx="1092300" cy="300000"/>
          </a:xfrm>
          <a:prstGeom prst="rect">
            <a:avLst/>
          </a:prstGeom>
        </p:spPr>
        <p:txBody>
          <a:bodyPr anchorCtr="0" anchor="ctr" bIns="0" lIns="7200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7" name="Google Shape;727;p26"/>
          <p:cNvSpPr txBox="1"/>
          <p:nvPr>
            <p:ph idx="21" type="subTitle"/>
          </p:nvPr>
        </p:nvSpPr>
        <p:spPr>
          <a:xfrm>
            <a:off x="7760063" y="1093050"/>
            <a:ext cx="1092300" cy="300000"/>
          </a:xfrm>
          <a:prstGeom prst="rect">
            <a:avLst/>
          </a:prstGeom>
        </p:spPr>
        <p:txBody>
          <a:bodyPr anchorCtr="0" anchor="ctr" bIns="0" lIns="7200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8" name="Google Shape;728;p26"/>
          <p:cNvSpPr txBox="1"/>
          <p:nvPr>
            <p:ph idx="22" type="title"/>
          </p:nvPr>
        </p:nvSpPr>
        <p:spPr>
          <a:xfrm>
            <a:off x="6664625" y="3120075"/>
            <a:ext cx="548700" cy="34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729" name="Google Shape;729;p26"/>
          <p:cNvSpPr txBox="1"/>
          <p:nvPr>
            <p:ph idx="23" type="title"/>
          </p:nvPr>
        </p:nvSpPr>
        <p:spPr>
          <a:xfrm>
            <a:off x="8113350" y="3495475"/>
            <a:ext cx="548700" cy="34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SemiBold"/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SemiBold"/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SemiBold"/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SemiBold"/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SemiBold"/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SemiBold"/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SemiBold"/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SemiBold"/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SemiBold"/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730" name="Google Shape;730;p26"/>
          <p:cNvSpPr txBox="1"/>
          <p:nvPr>
            <p:ph idx="24" type="title"/>
          </p:nvPr>
        </p:nvSpPr>
        <p:spPr>
          <a:xfrm>
            <a:off x="7981075" y="3870875"/>
            <a:ext cx="548700" cy="34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731" name="Google Shape;731;p26"/>
          <p:cNvSpPr txBox="1"/>
          <p:nvPr>
            <p:ph idx="25" type="title"/>
          </p:nvPr>
        </p:nvSpPr>
        <p:spPr>
          <a:xfrm>
            <a:off x="7767475" y="4246275"/>
            <a:ext cx="548700" cy="34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732" name="Google Shape;732;p26"/>
          <p:cNvSpPr txBox="1"/>
          <p:nvPr>
            <p:ph idx="26" type="title"/>
          </p:nvPr>
        </p:nvSpPr>
        <p:spPr>
          <a:xfrm>
            <a:off x="5013200" y="825325"/>
            <a:ext cx="5487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733" name="Google Shape;733;p26"/>
          <p:cNvSpPr txBox="1"/>
          <p:nvPr>
            <p:ph idx="27" type="title"/>
          </p:nvPr>
        </p:nvSpPr>
        <p:spPr>
          <a:xfrm>
            <a:off x="6868000" y="825325"/>
            <a:ext cx="5487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734" name="Google Shape;734;p26"/>
          <p:cNvSpPr txBox="1"/>
          <p:nvPr>
            <p:ph idx="28" type="title"/>
          </p:nvPr>
        </p:nvSpPr>
        <p:spPr>
          <a:xfrm>
            <a:off x="5013200" y="2230525"/>
            <a:ext cx="5487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735" name="Google Shape;735;p26"/>
          <p:cNvSpPr txBox="1"/>
          <p:nvPr>
            <p:ph idx="29" type="title"/>
          </p:nvPr>
        </p:nvSpPr>
        <p:spPr>
          <a:xfrm>
            <a:off x="6868000" y="2230525"/>
            <a:ext cx="5487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5">
  <p:cSld name="CUSTOM_7">
    <p:bg>
      <p:bgPr>
        <a:solidFill>
          <a:schemeClr val="accent4"/>
        </a:solidFill>
      </p:bgPr>
    </p:bg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27"/>
          <p:cNvSpPr/>
          <p:nvPr/>
        </p:nvSpPr>
        <p:spPr>
          <a:xfrm>
            <a:off x="0" y="3871475"/>
            <a:ext cx="9144000" cy="127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descr="A group of people sit side-by-side while working on their laptops. " id="738" name="Google Shape;738;p27"/>
          <p:cNvPicPr preferRelativeResize="0"/>
          <p:nvPr/>
        </p:nvPicPr>
        <p:blipFill rotWithShape="1">
          <a:blip r:embed="rId2">
            <a:alphaModFix amt="30000"/>
          </a:blip>
          <a:srcRect b="24128" l="311" r="1915" t="54025"/>
          <a:stretch/>
        </p:blipFill>
        <p:spPr>
          <a:xfrm>
            <a:off x="-5475" y="3871525"/>
            <a:ext cx="9144003" cy="1271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9" name="Google Shape;739;p27"/>
          <p:cNvCxnSpPr/>
          <p:nvPr/>
        </p:nvCxnSpPr>
        <p:spPr>
          <a:xfrm>
            <a:off x="-7575" y="3977538"/>
            <a:ext cx="9158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0" name="Google Shape;740;p27"/>
          <p:cNvSpPr txBox="1"/>
          <p:nvPr>
            <p:ph idx="1" type="subTitle"/>
          </p:nvPr>
        </p:nvSpPr>
        <p:spPr>
          <a:xfrm>
            <a:off x="475150" y="1858900"/>
            <a:ext cx="962700" cy="5226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741" name="Google Shape;741;p27"/>
          <p:cNvSpPr txBox="1"/>
          <p:nvPr>
            <p:ph idx="2" type="subTitle"/>
          </p:nvPr>
        </p:nvSpPr>
        <p:spPr>
          <a:xfrm>
            <a:off x="475150" y="2494850"/>
            <a:ext cx="962700" cy="5226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742" name="Google Shape;742;p27"/>
          <p:cNvSpPr txBox="1"/>
          <p:nvPr>
            <p:ph idx="3" type="subTitle"/>
          </p:nvPr>
        </p:nvSpPr>
        <p:spPr>
          <a:xfrm>
            <a:off x="475150" y="3130800"/>
            <a:ext cx="962700" cy="5226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743" name="Google Shape;743;p27"/>
          <p:cNvSpPr txBox="1"/>
          <p:nvPr>
            <p:ph idx="4" type="subTitle"/>
          </p:nvPr>
        </p:nvSpPr>
        <p:spPr>
          <a:xfrm>
            <a:off x="1699175" y="1858900"/>
            <a:ext cx="2160600" cy="5226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744" name="Google Shape;744;p27"/>
          <p:cNvSpPr txBox="1"/>
          <p:nvPr>
            <p:ph idx="5" type="subTitle"/>
          </p:nvPr>
        </p:nvSpPr>
        <p:spPr>
          <a:xfrm>
            <a:off x="1699175" y="2494850"/>
            <a:ext cx="2160600" cy="5226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745" name="Google Shape;745;p27"/>
          <p:cNvSpPr txBox="1"/>
          <p:nvPr>
            <p:ph idx="6" type="subTitle"/>
          </p:nvPr>
        </p:nvSpPr>
        <p:spPr>
          <a:xfrm>
            <a:off x="1699175" y="3130800"/>
            <a:ext cx="2160600" cy="5226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746" name="Google Shape;746;p27"/>
          <p:cNvSpPr txBox="1"/>
          <p:nvPr>
            <p:ph idx="7" type="subTitle"/>
          </p:nvPr>
        </p:nvSpPr>
        <p:spPr>
          <a:xfrm>
            <a:off x="4137575" y="1858900"/>
            <a:ext cx="4714500" cy="5226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747" name="Google Shape;747;p27"/>
          <p:cNvSpPr txBox="1"/>
          <p:nvPr>
            <p:ph idx="8" type="subTitle"/>
          </p:nvPr>
        </p:nvSpPr>
        <p:spPr>
          <a:xfrm>
            <a:off x="4137575" y="2494850"/>
            <a:ext cx="4714500" cy="5226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748" name="Google Shape;748;p27"/>
          <p:cNvSpPr txBox="1"/>
          <p:nvPr>
            <p:ph idx="9" type="subTitle"/>
          </p:nvPr>
        </p:nvSpPr>
        <p:spPr>
          <a:xfrm>
            <a:off x="4137575" y="3130800"/>
            <a:ext cx="4714500" cy="5226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749" name="Google Shape;749;p27"/>
          <p:cNvSpPr txBox="1"/>
          <p:nvPr>
            <p:ph type="ctrTitle"/>
          </p:nvPr>
        </p:nvSpPr>
        <p:spPr>
          <a:xfrm>
            <a:off x="375925" y="304725"/>
            <a:ext cx="36225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grpSp>
        <p:nvGrpSpPr>
          <p:cNvPr id="750" name="Google Shape;750;p27"/>
          <p:cNvGrpSpPr/>
          <p:nvPr/>
        </p:nvGrpSpPr>
        <p:grpSpPr>
          <a:xfrm>
            <a:off x="119650" y="-16394"/>
            <a:ext cx="8904707" cy="123007"/>
            <a:chOff x="18101" y="4907950"/>
            <a:chExt cx="8904707" cy="291900"/>
          </a:xfrm>
        </p:grpSpPr>
        <p:sp>
          <p:nvSpPr>
            <p:cNvPr id="751" name="Google Shape;751;p27"/>
            <p:cNvSpPr/>
            <p:nvPr/>
          </p:nvSpPr>
          <p:spPr>
            <a:xfrm rot="-5400000">
              <a:off x="5505258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7"/>
            <p:cNvSpPr/>
            <p:nvPr/>
          </p:nvSpPr>
          <p:spPr>
            <a:xfrm rot="-5400000">
              <a:off x="573508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7"/>
            <p:cNvSpPr/>
            <p:nvPr/>
          </p:nvSpPr>
          <p:spPr>
            <a:xfrm rot="-5400000">
              <a:off x="5969085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7"/>
            <p:cNvSpPr/>
            <p:nvPr/>
          </p:nvSpPr>
          <p:spPr>
            <a:xfrm rot="-5400000">
              <a:off x="619891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7"/>
            <p:cNvSpPr/>
            <p:nvPr/>
          </p:nvSpPr>
          <p:spPr>
            <a:xfrm rot="-5400000">
              <a:off x="643707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7"/>
            <p:cNvSpPr/>
            <p:nvPr/>
          </p:nvSpPr>
          <p:spPr>
            <a:xfrm rot="-5400000">
              <a:off x="666690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7"/>
            <p:cNvSpPr/>
            <p:nvPr/>
          </p:nvSpPr>
          <p:spPr>
            <a:xfrm rot="-5400000">
              <a:off x="690090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7"/>
            <p:cNvSpPr/>
            <p:nvPr/>
          </p:nvSpPr>
          <p:spPr>
            <a:xfrm rot="-5400000">
              <a:off x="713072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7"/>
            <p:cNvSpPr/>
            <p:nvPr/>
          </p:nvSpPr>
          <p:spPr>
            <a:xfrm rot="-5400000">
              <a:off x="736474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7"/>
            <p:cNvSpPr/>
            <p:nvPr/>
          </p:nvSpPr>
          <p:spPr>
            <a:xfrm rot="-5400000">
              <a:off x="759874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7"/>
            <p:cNvSpPr/>
            <p:nvPr/>
          </p:nvSpPr>
          <p:spPr>
            <a:xfrm rot="-5400000">
              <a:off x="782856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7"/>
            <p:cNvSpPr/>
            <p:nvPr/>
          </p:nvSpPr>
          <p:spPr>
            <a:xfrm rot="-5400000">
              <a:off x="806673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7"/>
            <p:cNvSpPr/>
            <p:nvPr/>
          </p:nvSpPr>
          <p:spPr>
            <a:xfrm rot="-5400000">
              <a:off x="829655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7"/>
            <p:cNvSpPr/>
            <p:nvPr/>
          </p:nvSpPr>
          <p:spPr>
            <a:xfrm rot="-5400000">
              <a:off x="852020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7"/>
            <p:cNvSpPr/>
            <p:nvPr/>
          </p:nvSpPr>
          <p:spPr>
            <a:xfrm rot="-5400000">
              <a:off x="874565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7"/>
            <p:cNvSpPr/>
            <p:nvPr/>
          </p:nvSpPr>
          <p:spPr>
            <a:xfrm rot="-5400000">
              <a:off x="2064858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7"/>
            <p:cNvSpPr/>
            <p:nvPr/>
          </p:nvSpPr>
          <p:spPr>
            <a:xfrm rot="-5400000">
              <a:off x="229468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7"/>
            <p:cNvSpPr/>
            <p:nvPr/>
          </p:nvSpPr>
          <p:spPr>
            <a:xfrm rot="-5400000">
              <a:off x="2528685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7"/>
            <p:cNvSpPr/>
            <p:nvPr/>
          </p:nvSpPr>
          <p:spPr>
            <a:xfrm rot="-5400000">
              <a:off x="275851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7"/>
            <p:cNvSpPr/>
            <p:nvPr/>
          </p:nvSpPr>
          <p:spPr>
            <a:xfrm rot="-5400000">
              <a:off x="299667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7"/>
            <p:cNvSpPr/>
            <p:nvPr/>
          </p:nvSpPr>
          <p:spPr>
            <a:xfrm rot="-5400000">
              <a:off x="322650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7"/>
            <p:cNvSpPr/>
            <p:nvPr/>
          </p:nvSpPr>
          <p:spPr>
            <a:xfrm rot="-5400000">
              <a:off x="346050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7"/>
            <p:cNvSpPr/>
            <p:nvPr/>
          </p:nvSpPr>
          <p:spPr>
            <a:xfrm rot="-5400000">
              <a:off x="369032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7"/>
            <p:cNvSpPr/>
            <p:nvPr/>
          </p:nvSpPr>
          <p:spPr>
            <a:xfrm rot="-5400000">
              <a:off x="392434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7"/>
            <p:cNvSpPr/>
            <p:nvPr/>
          </p:nvSpPr>
          <p:spPr>
            <a:xfrm rot="-5400000">
              <a:off x="415834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7"/>
            <p:cNvSpPr/>
            <p:nvPr/>
          </p:nvSpPr>
          <p:spPr>
            <a:xfrm rot="-5400000">
              <a:off x="438816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7"/>
            <p:cNvSpPr/>
            <p:nvPr/>
          </p:nvSpPr>
          <p:spPr>
            <a:xfrm rot="-5400000">
              <a:off x="462633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7"/>
            <p:cNvSpPr/>
            <p:nvPr/>
          </p:nvSpPr>
          <p:spPr>
            <a:xfrm rot="-5400000">
              <a:off x="485615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7"/>
            <p:cNvSpPr/>
            <p:nvPr/>
          </p:nvSpPr>
          <p:spPr>
            <a:xfrm rot="-5400000">
              <a:off x="507980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7"/>
            <p:cNvSpPr/>
            <p:nvPr/>
          </p:nvSpPr>
          <p:spPr>
            <a:xfrm rot="-5400000">
              <a:off x="530525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7"/>
            <p:cNvSpPr/>
            <p:nvPr/>
          </p:nvSpPr>
          <p:spPr>
            <a:xfrm rot="-5400000">
              <a:off x="-94849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7"/>
            <p:cNvSpPr/>
            <p:nvPr/>
          </p:nvSpPr>
          <p:spPr>
            <a:xfrm rot="-5400000">
              <a:off x="13497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7"/>
            <p:cNvSpPr/>
            <p:nvPr/>
          </p:nvSpPr>
          <p:spPr>
            <a:xfrm rot="-5400000">
              <a:off x="36899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7"/>
            <p:cNvSpPr/>
            <p:nvPr/>
          </p:nvSpPr>
          <p:spPr>
            <a:xfrm rot="-5400000">
              <a:off x="60299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7"/>
            <p:cNvSpPr/>
            <p:nvPr/>
          </p:nvSpPr>
          <p:spPr>
            <a:xfrm rot="-5400000">
              <a:off x="83281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7"/>
            <p:cNvSpPr/>
            <p:nvPr/>
          </p:nvSpPr>
          <p:spPr>
            <a:xfrm rot="-5400000">
              <a:off x="107098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7"/>
            <p:cNvSpPr/>
            <p:nvPr/>
          </p:nvSpPr>
          <p:spPr>
            <a:xfrm rot="-5400000">
              <a:off x="130080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7"/>
            <p:cNvSpPr/>
            <p:nvPr/>
          </p:nvSpPr>
          <p:spPr>
            <a:xfrm rot="-5400000">
              <a:off x="152445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7"/>
            <p:cNvSpPr/>
            <p:nvPr/>
          </p:nvSpPr>
          <p:spPr>
            <a:xfrm rot="-5400000">
              <a:off x="174990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90" name="Google Shape;790;p27"/>
          <p:cNvCxnSpPr/>
          <p:nvPr/>
        </p:nvCxnSpPr>
        <p:spPr>
          <a:xfrm>
            <a:off x="0" y="88225"/>
            <a:ext cx="9158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91" name="Google Shape;791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6">
  <p:cSld name="CUSTOM_6">
    <p:bg>
      <p:bgPr>
        <a:solidFill>
          <a:schemeClr val="accent4"/>
        </a:solidFill>
      </p:bgPr>
    </p:bg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3" name="Google Shape;793;p28"/>
          <p:cNvGrpSpPr/>
          <p:nvPr/>
        </p:nvGrpSpPr>
        <p:grpSpPr>
          <a:xfrm rot="10800000">
            <a:off x="-22000" y="46550"/>
            <a:ext cx="142800" cy="4914850"/>
            <a:chOff x="-30475" y="94400"/>
            <a:chExt cx="142800" cy="4914850"/>
          </a:xfrm>
        </p:grpSpPr>
        <p:sp>
          <p:nvSpPr>
            <p:cNvPr id="794" name="Google Shape;794;p28"/>
            <p:cNvSpPr/>
            <p:nvPr/>
          </p:nvSpPr>
          <p:spPr>
            <a:xfrm>
              <a:off x="-29595" y="9440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8"/>
            <p:cNvSpPr/>
            <p:nvPr/>
          </p:nvSpPr>
          <p:spPr>
            <a:xfrm>
              <a:off x="-29595" y="32422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8"/>
            <p:cNvSpPr/>
            <p:nvPr/>
          </p:nvSpPr>
          <p:spPr>
            <a:xfrm>
              <a:off x="-29595" y="55822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8"/>
            <p:cNvSpPr/>
            <p:nvPr/>
          </p:nvSpPr>
          <p:spPr>
            <a:xfrm>
              <a:off x="-29595" y="788052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8"/>
            <p:cNvSpPr/>
            <p:nvPr/>
          </p:nvSpPr>
          <p:spPr>
            <a:xfrm>
              <a:off x="-29595" y="102621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8"/>
            <p:cNvSpPr/>
            <p:nvPr/>
          </p:nvSpPr>
          <p:spPr>
            <a:xfrm>
              <a:off x="-29595" y="125604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8"/>
            <p:cNvSpPr/>
            <p:nvPr/>
          </p:nvSpPr>
          <p:spPr>
            <a:xfrm>
              <a:off x="-29595" y="149004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8"/>
            <p:cNvSpPr/>
            <p:nvPr/>
          </p:nvSpPr>
          <p:spPr>
            <a:xfrm>
              <a:off x="-29595" y="171986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8"/>
            <p:cNvSpPr/>
            <p:nvPr/>
          </p:nvSpPr>
          <p:spPr>
            <a:xfrm>
              <a:off x="-29595" y="195388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8"/>
            <p:cNvSpPr/>
            <p:nvPr/>
          </p:nvSpPr>
          <p:spPr>
            <a:xfrm>
              <a:off x="-29595" y="218788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8"/>
            <p:cNvSpPr/>
            <p:nvPr/>
          </p:nvSpPr>
          <p:spPr>
            <a:xfrm>
              <a:off x="-29595" y="241770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8"/>
            <p:cNvSpPr/>
            <p:nvPr/>
          </p:nvSpPr>
          <p:spPr>
            <a:xfrm>
              <a:off x="-29595" y="2655869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8"/>
            <p:cNvSpPr/>
            <p:nvPr/>
          </p:nvSpPr>
          <p:spPr>
            <a:xfrm>
              <a:off x="-29595" y="288569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8"/>
            <p:cNvSpPr/>
            <p:nvPr/>
          </p:nvSpPr>
          <p:spPr>
            <a:xfrm>
              <a:off x="-30475" y="3111145"/>
              <a:ext cx="1428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8"/>
            <p:cNvSpPr/>
            <p:nvPr/>
          </p:nvSpPr>
          <p:spPr>
            <a:xfrm>
              <a:off x="-30475" y="3336595"/>
              <a:ext cx="1428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8"/>
            <p:cNvSpPr/>
            <p:nvPr/>
          </p:nvSpPr>
          <p:spPr>
            <a:xfrm>
              <a:off x="-29595" y="355119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8"/>
            <p:cNvSpPr/>
            <p:nvPr/>
          </p:nvSpPr>
          <p:spPr>
            <a:xfrm>
              <a:off x="-29595" y="3781022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8"/>
            <p:cNvSpPr/>
            <p:nvPr/>
          </p:nvSpPr>
          <p:spPr>
            <a:xfrm>
              <a:off x="-29595" y="401918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8"/>
            <p:cNvSpPr/>
            <p:nvPr/>
          </p:nvSpPr>
          <p:spPr>
            <a:xfrm>
              <a:off x="-29595" y="424901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8"/>
            <p:cNvSpPr/>
            <p:nvPr/>
          </p:nvSpPr>
          <p:spPr>
            <a:xfrm>
              <a:off x="-29595" y="448301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8"/>
            <p:cNvSpPr/>
            <p:nvPr/>
          </p:nvSpPr>
          <p:spPr>
            <a:xfrm>
              <a:off x="-29595" y="471283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8"/>
            <p:cNvSpPr/>
            <p:nvPr/>
          </p:nvSpPr>
          <p:spPr>
            <a:xfrm>
              <a:off x="-29595" y="494685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16" name="Google Shape;816;p28"/>
          <p:cNvCxnSpPr/>
          <p:nvPr/>
        </p:nvCxnSpPr>
        <p:spPr>
          <a:xfrm>
            <a:off x="106425" y="-3175"/>
            <a:ext cx="0" cy="51468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Two businessmen shake hand while their colleagues look on. " id="817" name="Google Shape;817;p28"/>
          <p:cNvPicPr preferRelativeResize="0"/>
          <p:nvPr/>
        </p:nvPicPr>
        <p:blipFill rotWithShape="1">
          <a:blip r:embed="rId2">
            <a:alphaModFix/>
          </a:blip>
          <a:srcRect b="19633" l="3775" r="5677" t="53411"/>
          <a:stretch/>
        </p:blipFill>
        <p:spPr>
          <a:xfrm>
            <a:off x="0" y="3326400"/>
            <a:ext cx="9143997" cy="1817098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28"/>
          <p:cNvSpPr txBox="1"/>
          <p:nvPr>
            <p:ph idx="1" type="subTitle"/>
          </p:nvPr>
        </p:nvSpPr>
        <p:spPr>
          <a:xfrm>
            <a:off x="385050" y="2906100"/>
            <a:ext cx="4026900" cy="333900"/>
          </a:xfrm>
          <a:prstGeom prst="rect">
            <a:avLst/>
          </a:prstGeom>
        </p:spPr>
        <p:txBody>
          <a:bodyPr anchorCtr="0" anchor="t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819" name="Google Shape;819;p28"/>
          <p:cNvSpPr txBox="1"/>
          <p:nvPr>
            <p:ph type="ctrTitle"/>
          </p:nvPr>
        </p:nvSpPr>
        <p:spPr>
          <a:xfrm>
            <a:off x="375925" y="304725"/>
            <a:ext cx="5022300" cy="6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820" name="Google Shape;820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7">
  <p:cSld name="CUSTOM_5">
    <p:bg>
      <p:bgPr>
        <a:solidFill>
          <a:schemeClr val="dk1"/>
        </a:solidFill>
      </p:bgPr>
    </p:bg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29"/>
          <p:cNvSpPr txBox="1"/>
          <p:nvPr>
            <p:ph idx="1" type="subTitle"/>
          </p:nvPr>
        </p:nvSpPr>
        <p:spPr>
          <a:xfrm>
            <a:off x="385050" y="2057350"/>
            <a:ext cx="2987100" cy="2682000"/>
          </a:xfrm>
          <a:prstGeom prst="rect">
            <a:avLst/>
          </a:prstGeom>
        </p:spPr>
        <p:txBody>
          <a:bodyPr anchorCtr="0" anchor="b" bIns="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None/>
              <a:defRPr sz="14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3" name="Google Shape;823;p29"/>
          <p:cNvSpPr txBox="1"/>
          <p:nvPr>
            <p:ph type="ctrTitle"/>
          </p:nvPr>
        </p:nvSpPr>
        <p:spPr>
          <a:xfrm>
            <a:off x="375925" y="304725"/>
            <a:ext cx="36225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824" name="Google Shape;824;p29"/>
          <p:cNvSpPr/>
          <p:nvPr>
            <p:ph idx="2" type="pic"/>
          </p:nvPr>
        </p:nvSpPr>
        <p:spPr>
          <a:xfrm>
            <a:off x="4054400" y="482600"/>
            <a:ext cx="2383200" cy="3109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825" name="Google Shape;825;p29"/>
          <p:cNvSpPr/>
          <p:nvPr>
            <p:ph idx="3" type="pic"/>
          </p:nvPr>
        </p:nvSpPr>
        <p:spPr>
          <a:xfrm>
            <a:off x="6558075" y="482600"/>
            <a:ext cx="2383200" cy="3109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826" name="Google Shape;826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7" name="Google Shape;827;p29"/>
          <p:cNvSpPr txBox="1"/>
          <p:nvPr>
            <p:ph idx="4" type="subTitle"/>
          </p:nvPr>
        </p:nvSpPr>
        <p:spPr>
          <a:xfrm>
            <a:off x="4054400" y="3758225"/>
            <a:ext cx="2383200" cy="1262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8" name="Google Shape;828;p29"/>
          <p:cNvSpPr txBox="1"/>
          <p:nvPr>
            <p:ph idx="5" type="subTitle"/>
          </p:nvPr>
        </p:nvSpPr>
        <p:spPr>
          <a:xfrm>
            <a:off x="6558075" y="3758225"/>
            <a:ext cx="2383200" cy="1262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38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8">
  <p:cSld name="CUSTOM_4_1">
    <p:bg>
      <p:bgPr>
        <a:solidFill>
          <a:schemeClr val="dk1"/>
        </a:solidFill>
      </p:bgPr>
    </p:bg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30"/>
          <p:cNvSpPr/>
          <p:nvPr/>
        </p:nvSpPr>
        <p:spPr>
          <a:xfrm>
            <a:off x="7416950" y="-125"/>
            <a:ext cx="15411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831" name="Google Shape;831;p30"/>
          <p:cNvGrpSpPr/>
          <p:nvPr/>
        </p:nvGrpSpPr>
        <p:grpSpPr>
          <a:xfrm rot="10800000">
            <a:off x="-31701" y="92000"/>
            <a:ext cx="219426" cy="4914850"/>
            <a:chOff x="-30475" y="94400"/>
            <a:chExt cx="142800" cy="4914850"/>
          </a:xfrm>
        </p:grpSpPr>
        <p:sp>
          <p:nvSpPr>
            <p:cNvPr id="832" name="Google Shape;832;p30"/>
            <p:cNvSpPr/>
            <p:nvPr/>
          </p:nvSpPr>
          <p:spPr>
            <a:xfrm>
              <a:off x="-29595" y="9440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-29595" y="32422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34" name="Google Shape;834;p30"/>
            <p:cNvSpPr/>
            <p:nvPr/>
          </p:nvSpPr>
          <p:spPr>
            <a:xfrm>
              <a:off x="-29595" y="55822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35" name="Google Shape;835;p30"/>
            <p:cNvSpPr/>
            <p:nvPr/>
          </p:nvSpPr>
          <p:spPr>
            <a:xfrm>
              <a:off x="-29595" y="788052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-29595" y="102621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37" name="Google Shape;837;p30"/>
            <p:cNvSpPr/>
            <p:nvPr/>
          </p:nvSpPr>
          <p:spPr>
            <a:xfrm>
              <a:off x="-29595" y="125604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38" name="Google Shape;838;p30"/>
            <p:cNvSpPr/>
            <p:nvPr/>
          </p:nvSpPr>
          <p:spPr>
            <a:xfrm>
              <a:off x="-29595" y="149004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-29595" y="171986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40" name="Google Shape;840;p30"/>
            <p:cNvSpPr/>
            <p:nvPr/>
          </p:nvSpPr>
          <p:spPr>
            <a:xfrm>
              <a:off x="-29595" y="195388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41" name="Google Shape;841;p30"/>
            <p:cNvSpPr/>
            <p:nvPr/>
          </p:nvSpPr>
          <p:spPr>
            <a:xfrm>
              <a:off x="-29595" y="218788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-29595" y="241770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43" name="Google Shape;843;p30"/>
            <p:cNvSpPr/>
            <p:nvPr/>
          </p:nvSpPr>
          <p:spPr>
            <a:xfrm>
              <a:off x="-29595" y="2655869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44" name="Google Shape;844;p30"/>
            <p:cNvSpPr/>
            <p:nvPr/>
          </p:nvSpPr>
          <p:spPr>
            <a:xfrm>
              <a:off x="-29595" y="288569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-30475" y="3111145"/>
              <a:ext cx="1428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46" name="Google Shape;846;p30"/>
            <p:cNvSpPr/>
            <p:nvPr/>
          </p:nvSpPr>
          <p:spPr>
            <a:xfrm>
              <a:off x="-30475" y="3336595"/>
              <a:ext cx="1428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47" name="Google Shape;847;p30"/>
            <p:cNvSpPr/>
            <p:nvPr/>
          </p:nvSpPr>
          <p:spPr>
            <a:xfrm>
              <a:off x="-29595" y="355119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48" name="Google Shape;848;p30"/>
            <p:cNvSpPr/>
            <p:nvPr/>
          </p:nvSpPr>
          <p:spPr>
            <a:xfrm>
              <a:off x="-29595" y="3781022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49" name="Google Shape;849;p30"/>
            <p:cNvSpPr/>
            <p:nvPr/>
          </p:nvSpPr>
          <p:spPr>
            <a:xfrm>
              <a:off x="-29595" y="401918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50" name="Google Shape;850;p30"/>
            <p:cNvSpPr/>
            <p:nvPr/>
          </p:nvSpPr>
          <p:spPr>
            <a:xfrm>
              <a:off x="-29595" y="424901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51" name="Google Shape;851;p30"/>
            <p:cNvSpPr/>
            <p:nvPr/>
          </p:nvSpPr>
          <p:spPr>
            <a:xfrm>
              <a:off x="-29595" y="448301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52" name="Google Shape;852;p30"/>
            <p:cNvSpPr/>
            <p:nvPr/>
          </p:nvSpPr>
          <p:spPr>
            <a:xfrm>
              <a:off x="-29595" y="471283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53" name="Google Shape;853;p30"/>
            <p:cNvSpPr/>
            <p:nvPr/>
          </p:nvSpPr>
          <p:spPr>
            <a:xfrm>
              <a:off x="-29595" y="494685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cxnSp>
        <p:nvCxnSpPr>
          <p:cNvPr id="854" name="Google Shape;854;p30"/>
          <p:cNvCxnSpPr/>
          <p:nvPr/>
        </p:nvCxnSpPr>
        <p:spPr>
          <a:xfrm>
            <a:off x="164300" y="2400"/>
            <a:ext cx="0" cy="5138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5" name="Google Shape;855;p30"/>
          <p:cNvSpPr txBox="1"/>
          <p:nvPr>
            <p:ph idx="1" type="subTitle"/>
          </p:nvPr>
        </p:nvSpPr>
        <p:spPr>
          <a:xfrm>
            <a:off x="385050" y="2285375"/>
            <a:ext cx="2948400" cy="2519100"/>
          </a:xfrm>
          <a:prstGeom prst="rect">
            <a:avLst/>
          </a:prstGeom>
        </p:spPr>
        <p:txBody>
          <a:bodyPr anchorCtr="0" anchor="b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 Light"/>
              <a:buNone/>
              <a:defRPr sz="15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exend Light"/>
              <a:buNone/>
              <a:defRPr sz="2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exend Light"/>
              <a:buNone/>
              <a:defRPr sz="2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exend Light"/>
              <a:buNone/>
              <a:defRPr sz="2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exend Light"/>
              <a:buNone/>
              <a:defRPr sz="2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exend Light"/>
              <a:buNone/>
              <a:defRPr sz="2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exend Light"/>
              <a:buNone/>
              <a:defRPr sz="2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exend Light"/>
              <a:buNone/>
              <a:defRPr sz="2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exend Light"/>
              <a:buNone/>
              <a:defRPr sz="2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856" name="Google Shape;856;p30"/>
          <p:cNvSpPr txBox="1"/>
          <p:nvPr>
            <p:ph idx="2" type="subTitle"/>
          </p:nvPr>
        </p:nvSpPr>
        <p:spPr>
          <a:xfrm>
            <a:off x="5305338" y="1146375"/>
            <a:ext cx="1479600" cy="2628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7" name="Google Shape;857;p30"/>
          <p:cNvSpPr txBox="1"/>
          <p:nvPr>
            <p:ph idx="3" type="subTitle"/>
          </p:nvPr>
        </p:nvSpPr>
        <p:spPr>
          <a:xfrm>
            <a:off x="5305338" y="1409625"/>
            <a:ext cx="1479600" cy="2628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858" name="Google Shape;858;p30"/>
          <p:cNvSpPr txBox="1"/>
          <p:nvPr>
            <p:ph idx="4" type="subTitle"/>
          </p:nvPr>
        </p:nvSpPr>
        <p:spPr>
          <a:xfrm>
            <a:off x="5305338" y="1676900"/>
            <a:ext cx="1479600" cy="2628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859" name="Google Shape;859;p30"/>
          <p:cNvSpPr txBox="1"/>
          <p:nvPr>
            <p:ph idx="5" type="subTitle"/>
          </p:nvPr>
        </p:nvSpPr>
        <p:spPr>
          <a:xfrm>
            <a:off x="7236700" y="1144375"/>
            <a:ext cx="1436700" cy="2628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0" name="Google Shape;860;p30"/>
          <p:cNvSpPr txBox="1"/>
          <p:nvPr>
            <p:ph idx="6" type="subTitle"/>
          </p:nvPr>
        </p:nvSpPr>
        <p:spPr>
          <a:xfrm>
            <a:off x="7236700" y="1407625"/>
            <a:ext cx="1436700" cy="2628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861" name="Google Shape;861;p30"/>
          <p:cNvSpPr txBox="1"/>
          <p:nvPr>
            <p:ph idx="7" type="subTitle"/>
          </p:nvPr>
        </p:nvSpPr>
        <p:spPr>
          <a:xfrm>
            <a:off x="7236700" y="1674900"/>
            <a:ext cx="1436700" cy="2628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862" name="Google Shape;862;p30"/>
          <p:cNvSpPr txBox="1"/>
          <p:nvPr>
            <p:ph idx="8" type="subTitle"/>
          </p:nvPr>
        </p:nvSpPr>
        <p:spPr>
          <a:xfrm>
            <a:off x="5305338" y="2275450"/>
            <a:ext cx="1479600" cy="2628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3" name="Google Shape;863;p30"/>
          <p:cNvSpPr txBox="1"/>
          <p:nvPr>
            <p:ph idx="9" type="subTitle"/>
          </p:nvPr>
        </p:nvSpPr>
        <p:spPr>
          <a:xfrm>
            <a:off x="5305338" y="2614900"/>
            <a:ext cx="1479600" cy="2628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864" name="Google Shape;864;p30"/>
          <p:cNvSpPr txBox="1"/>
          <p:nvPr>
            <p:ph idx="13" type="subTitle"/>
          </p:nvPr>
        </p:nvSpPr>
        <p:spPr>
          <a:xfrm>
            <a:off x="5305338" y="3034575"/>
            <a:ext cx="1479600" cy="2628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865" name="Google Shape;865;p30"/>
          <p:cNvSpPr txBox="1"/>
          <p:nvPr>
            <p:ph idx="14" type="subTitle"/>
          </p:nvPr>
        </p:nvSpPr>
        <p:spPr>
          <a:xfrm>
            <a:off x="7236700" y="2273450"/>
            <a:ext cx="1436700" cy="2628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6" name="Google Shape;866;p30"/>
          <p:cNvSpPr txBox="1"/>
          <p:nvPr>
            <p:ph idx="15" type="subTitle"/>
          </p:nvPr>
        </p:nvSpPr>
        <p:spPr>
          <a:xfrm>
            <a:off x="7236700" y="2612900"/>
            <a:ext cx="1436700" cy="2628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867" name="Google Shape;867;p30"/>
          <p:cNvSpPr txBox="1"/>
          <p:nvPr>
            <p:ph idx="16" type="subTitle"/>
          </p:nvPr>
        </p:nvSpPr>
        <p:spPr>
          <a:xfrm>
            <a:off x="7236700" y="3032575"/>
            <a:ext cx="1436700" cy="2628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868" name="Google Shape;868;p30"/>
          <p:cNvSpPr txBox="1"/>
          <p:nvPr>
            <p:ph idx="17" type="subTitle"/>
          </p:nvPr>
        </p:nvSpPr>
        <p:spPr>
          <a:xfrm>
            <a:off x="5305338" y="4310313"/>
            <a:ext cx="1479600" cy="2628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869" name="Google Shape;869;p30"/>
          <p:cNvSpPr txBox="1"/>
          <p:nvPr>
            <p:ph idx="18" type="subTitle"/>
          </p:nvPr>
        </p:nvSpPr>
        <p:spPr>
          <a:xfrm>
            <a:off x="7236700" y="4308313"/>
            <a:ext cx="1436700" cy="2628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870" name="Google Shape;870;p30"/>
          <p:cNvSpPr txBox="1"/>
          <p:nvPr>
            <p:ph idx="19" type="subTitle"/>
          </p:nvPr>
        </p:nvSpPr>
        <p:spPr>
          <a:xfrm>
            <a:off x="5305338" y="3618488"/>
            <a:ext cx="1479600" cy="2628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871" name="Google Shape;871;p30"/>
          <p:cNvSpPr txBox="1"/>
          <p:nvPr>
            <p:ph idx="20" type="subTitle"/>
          </p:nvPr>
        </p:nvSpPr>
        <p:spPr>
          <a:xfrm>
            <a:off x="7236700" y="3616488"/>
            <a:ext cx="1436700" cy="2628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872" name="Google Shape;872;p30"/>
          <p:cNvSpPr txBox="1"/>
          <p:nvPr>
            <p:ph type="ctrTitle"/>
          </p:nvPr>
        </p:nvSpPr>
        <p:spPr>
          <a:xfrm>
            <a:off x="375925" y="304725"/>
            <a:ext cx="3622500" cy="30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873" name="Google Shape;873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4">
  <p:cSld name="CUSTOM_26">
    <p:bg>
      <p:bgPr>
        <a:solidFill>
          <a:schemeClr val="accent4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4"/>
          <p:cNvGrpSpPr/>
          <p:nvPr/>
        </p:nvGrpSpPr>
        <p:grpSpPr>
          <a:xfrm>
            <a:off x="119650" y="-16394"/>
            <a:ext cx="8904707" cy="123007"/>
            <a:chOff x="18101" y="4907950"/>
            <a:chExt cx="8904707" cy="291900"/>
          </a:xfrm>
        </p:grpSpPr>
        <p:sp>
          <p:nvSpPr>
            <p:cNvPr id="55" name="Google Shape;55;p4"/>
            <p:cNvSpPr/>
            <p:nvPr/>
          </p:nvSpPr>
          <p:spPr>
            <a:xfrm rot="-5400000">
              <a:off x="5505258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573508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rot="-5400000">
              <a:off x="5969085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619891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rot="-5400000">
              <a:off x="643707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666690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rot="-5400000">
              <a:off x="690090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713072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 rot="-5400000">
              <a:off x="736474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 rot="-5400000">
              <a:off x="759874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 rot="-5400000">
              <a:off x="782856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 rot="-5400000">
              <a:off x="806673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 rot="-5400000">
              <a:off x="829655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 rot="-5400000">
              <a:off x="852020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 rot="-5400000">
              <a:off x="874565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 rot="-5400000">
              <a:off x="2064858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 rot="-5400000">
              <a:off x="229468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 rot="-5400000">
              <a:off x="2528685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 rot="-5400000">
              <a:off x="275851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 rot="-5400000">
              <a:off x="299667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 rot="-5400000">
              <a:off x="322650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 rot="-5400000">
              <a:off x="346050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 rot="-5400000">
              <a:off x="369032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 rot="-5400000">
              <a:off x="392434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 rot="-5400000">
              <a:off x="415834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 rot="-5400000">
              <a:off x="438816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 rot="-5400000">
              <a:off x="462633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 rot="-5400000">
              <a:off x="485615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 rot="-5400000">
              <a:off x="507980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 rot="-5400000">
              <a:off x="530525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 rot="-5400000">
              <a:off x="-94849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 rot="-5400000">
              <a:off x="13497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6899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 rot="-5400000">
              <a:off x="60299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 rot="-5400000">
              <a:off x="83281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 rot="-5400000">
              <a:off x="107098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 rot="-5400000">
              <a:off x="130080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 rot="-5400000">
              <a:off x="152445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 rot="-5400000">
              <a:off x="174990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4" name="Google Shape;94;p4"/>
          <p:cNvCxnSpPr/>
          <p:nvPr/>
        </p:nvCxnSpPr>
        <p:spPr>
          <a:xfrm>
            <a:off x="0" y="88225"/>
            <a:ext cx="9158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" name="Google Shape;95;p4"/>
          <p:cNvSpPr txBox="1"/>
          <p:nvPr>
            <p:ph idx="1" type="subTitle"/>
          </p:nvPr>
        </p:nvSpPr>
        <p:spPr>
          <a:xfrm>
            <a:off x="385050" y="2970950"/>
            <a:ext cx="1002000" cy="291900"/>
          </a:xfrm>
          <a:prstGeom prst="rect">
            <a:avLst/>
          </a:prstGeom>
        </p:spPr>
        <p:txBody>
          <a:bodyPr anchorCtr="0" anchor="t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96" name="Google Shape;96;p4"/>
          <p:cNvSpPr txBox="1"/>
          <p:nvPr>
            <p:ph idx="2" type="subTitle"/>
          </p:nvPr>
        </p:nvSpPr>
        <p:spPr>
          <a:xfrm>
            <a:off x="385050" y="3311150"/>
            <a:ext cx="1002000" cy="291900"/>
          </a:xfrm>
          <a:prstGeom prst="rect">
            <a:avLst/>
          </a:prstGeom>
        </p:spPr>
        <p:txBody>
          <a:bodyPr anchorCtr="0" anchor="t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97" name="Google Shape;97;p4"/>
          <p:cNvSpPr txBox="1"/>
          <p:nvPr>
            <p:ph idx="3" type="subTitle"/>
          </p:nvPr>
        </p:nvSpPr>
        <p:spPr>
          <a:xfrm>
            <a:off x="385050" y="3651350"/>
            <a:ext cx="1002000" cy="291900"/>
          </a:xfrm>
          <a:prstGeom prst="rect">
            <a:avLst/>
          </a:prstGeom>
        </p:spPr>
        <p:txBody>
          <a:bodyPr anchorCtr="0" anchor="t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98" name="Google Shape;98;p4"/>
          <p:cNvSpPr txBox="1"/>
          <p:nvPr>
            <p:ph idx="4" type="subTitle"/>
          </p:nvPr>
        </p:nvSpPr>
        <p:spPr>
          <a:xfrm>
            <a:off x="385050" y="3991550"/>
            <a:ext cx="1002000" cy="291900"/>
          </a:xfrm>
          <a:prstGeom prst="rect">
            <a:avLst/>
          </a:prstGeom>
        </p:spPr>
        <p:txBody>
          <a:bodyPr anchorCtr="0" anchor="t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99" name="Google Shape;99;p4"/>
          <p:cNvSpPr txBox="1"/>
          <p:nvPr>
            <p:ph idx="5" type="subTitle"/>
          </p:nvPr>
        </p:nvSpPr>
        <p:spPr>
          <a:xfrm>
            <a:off x="385050" y="4331750"/>
            <a:ext cx="1002000" cy="291900"/>
          </a:xfrm>
          <a:prstGeom prst="rect">
            <a:avLst/>
          </a:prstGeom>
        </p:spPr>
        <p:txBody>
          <a:bodyPr anchorCtr="0" anchor="t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100" name="Google Shape;100;p4"/>
          <p:cNvSpPr txBox="1"/>
          <p:nvPr>
            <p:ph idx="6" type="subTitle"/>
          </p:nvPr>
        </p:nvSpPr>
        <p:spPr>
          <a:xfrm>
            <a:off x="6590850" y="2540325"/>
            <a:ext cx="2148300" cy="291900"/>
          </a:xfrm>
          <a:prstGeom prst="rect">
            <a:avLst/>
          </a:prstGeom>
        </p:spPr>
        <p:txBody>
          <a:bodyPr anchorCtr="0" anchor="b" bIns="90000" lIns="91425" spcFirstLastPara="1" rIns="91425" wrap="square" tIns="900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01" name="Google Shape;101;p4"/>
          <p:cNvSpPr txBox="1"/>
          <p:nvPr>
            <p:ph idx="7" type="subTitle"/>
          </p:nvPr>
        </p:nvSpPr>
        <p:spPr>
          <a:xfrm>
            <a:off x="6590850" y="2101125"/>
            <a:ext cx="2148300" cy="291900"/>
          </a:xfrm>
          <a:prstGeom prst="rect">
            <a:avLst/>
          </a:prstGeom>
        </p:spPr>
        <p:txBody>
          <a:bodyPr anchorCtr="0" anchor="b" bIns="90000" lIns="91425" spcFirstLastPara="1" rIns="91425" wrap="square" tIns="900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02" name="Google Shape;102;p4"/>
          <p:cNvSpPr txBox="1"/>
          <p:nvPr>
            <p:ph type="ctrTitle"/>
          </p:nvPr>
        </p:nvSpPr>
        <p:spPr>
          <a:xfrm>
            <a:off x="375925" y="304725"/>
            <a:ext cx="2949900" cy="18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grpSp>
        <p:nvGrpSpPr>
          <p:cNvPr id="103" name="Google Shape;103;p4"/>
          <p:cNvGrpSpPr/>
          <p:nvPr/>
        </p:nvGrpSpPr>
        <p:grpSpPr>
          <a:xfrm>
            <a:off x="0" y="2967650"/>
            <a:ext cx="9144000" cy="1681750"/>
            <a:chOff x="0" y="2967650"/>
            <a:chExt cx="9144000" cy="1681750"/>
          </a:xfrm>
        </p:grpSpPr>
        <p:cxnSp>
          <p:nvCxnSpPr>
            <p:cNvPr id="104" name="Google Shape;104;p4"/>
            <p:cNvCxnSpPr/>
            <p:nvPr/>
          </p:nvCxnSpPr>
          <p:spPr>
            <a:xfrm>
              <a:off x="0" y="327245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" name="Google Shape;105;p4"/>
            <p:cNvCxnSpPr/>
            <p:nvPr/>
          </p:nvCxnSpPr>
          <p:spPr>
            <a:xfrm>
              <a:off x="0" y="361422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" name="Google Shape;106;p4"/>
            <p:cNvCxnSpPr/>
            <p:nvPr/>
          </p:nvCxnSpPr>
          <p:spPr>
            <a:xfrm>
              <a:off x="0" y="39560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7" name="Google Shape;107;p4"/>
            <p:cNvCxnSpPr/>
            <p:nvPr/>
          </p:nvCxnSpPr>
          <p:spPr>
            <a:xfrm>
              <a:off x="0" y="42987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" name="Google Shape;108;p4"/>
            <p:cNvCxnSpPr/>
            <p:nvPr/>
          </p:nvCxnSpPr>
          <p:spPr>
            <a:xfrm>
              <a:off x="0" y="296765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" name="Google Shape;109;p4"/>
            <p:cNvCxnSpPr/>
            <p:nvPr/>
          </p:nvCxnSpPr>
          <p:spPr>
            <a:xfrm>
              <a:off x="0" y="46494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10" name="Google Shape;110;p4"/>
          <p:cNvSpPr txBox="1"/>
          <p:nvPr>
            <p:ph idx="8" type="subTitle"/>
          </p:nvPr>
        </p:nvSpPr>
        <p:spPr>
          <a:xfrm>
            <a:off x="3707500" y="197700"/>
            <a:ext cx="1346400" cy="1007400"/>
          </a:xfrm>
          <a:prstGeom prst="rect">
            <a:avLst/>
          </a:prstGeom>
        </p:spPr>
        <p:txBody>
          <a:bodyPr anchorCtr="0" anchor="b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11" name="Google Shape;111;p4"/>
          <p:cNvSpPr txBox="1"/>
          <p:nvPr>
            <p:ph idx="9" type="subTitle"/>
          </p:nvPr>
        </p:nvSpPr>
        <p:spPr>
          <a:xfrm>
            <a:off x="5053900" y="197700"/>
            <a:ext cx="1346400" cy="1007400"/>
          </a:xfrm>
          <a:prstGeom prst="rect">
            <a:avLst/>
          </a:prstGeom>
        </p:spPr>
        <p:txBody>
          <a:bodyPr anchorCtr="0" anchor="b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12" name="Google Shape;112;p4"/>
          <p:cNvSpPr txBox="1"/>
          <p:nvPr>
            <p:ph idx="13" type="subTitle"/>
          </p:nvPr>
        </p:nvSpPr>
        <p:spPr>
          <a:xfrm>
            <a:off x="6400300" y="197700"/>
            <a:ext cx="1346400" cy="1007400"/>
          </a:xfrm>
          <a:prstGeom prst="rect">
            <a:avLst/>
          </a:prstGeom>
        </p:spPr>
        <p:txBody>
          <a:bodyPr anchorCtr="0" anchor="b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13" name="Google Shape;113;p4"/>
          <p:cNvSpPr txBox="1"/>
          <p:nvPr>
            <p:ph idx="14" type="subTitle"/>
          </p:nvPr>
        </p:nvSpPr>
        <p:spPr>
          <a:xfrm>
            <a:off x="7746700" y="197700"/>
            <a:ext cx="1346400" cy="1007400"/>
          </a:xfrm>
          <a:prstGeom prst="rect">
            <a:avLst/>
          </a:prstGeom>
        </p:spPr>
        <p:txBody>
          <a:bodyPr anchorCtr="0" anchor="b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14" name="Google Shape;114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9">
  <p:cSld name="CUSTOM_2_1">
    <p:bg>
      <p:bgPr>
        <a:solidFill>
          <a:schemeClr val="accent4"/>
        </a:solidFill>
      </p:bgPr>
    </p:bg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5" name="Google Shape;875;p31"/>
          <p:cNvCxnSpPr/>
          <p:nvPr/>
        </p:nvCxnSpPr>
        <p:spPr>
          <a:xfrm>
            <a:off x="94375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6" name="Google Shape;876;p31"/>
          <p:cNvCxnSpPr/>
          <p:nvPr/>
        </p:nvCxnSpPr>
        <p:spPr>
          <a:xfrm>
            <a:off x="14765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7" name="Google Shape;877;p31"/>
          <p:cNvSpPr txBox="1"/>
          <p:nvPr>
            <p:ph idx="1" type="subTitle"/>
          </p:nvPr>
        </p:nvSpPr>
        <p:spPr>
          <a:xfrm>
            <a:off x="3242825" y="1447075"/>
            <a:ext cx="3939900" cy="11337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Lexend Light"/>
              <a:buNone/>
              <a:defRPr sz="14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9pPr>
          </a:lstStyle>
          <a:p/>
        </p:txBody>
      </p:sp>
      <p:sp>
        <p:nvSpPr>
          <p:cNvPr id="878" name="Google Shape;878;p31"/>
          <p:cNvSpPr txBox="1"/>
          <p:nvPr>
            <p:ph idx="2" type="subTitle"/>
          </p:nvPr>
        </p:nvSpPr>
        <p:spPr>
          <a:xfrm>
            <a:off x="3242825" y="2580775"/>
            <a:ext cx="3939900" cy="1107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Lexend Light"/>
              <a:buNone/>
              <a:defRPr sz="14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9pPr>
          </a:lstStyle>
          <a:p/>
        </p:txBody>
      </p:sp>
      <p:sp>
        <p:nvSpPr>
          <p:cNvPr id="879" name="Google Shape;879;p31"/>
          <p:cNvSpPr txBox="1"/>
          <p:nvPr>
            <p:ph idx="3" type="subTitle"/>
          </p:nvPr>
        </p:nvSpPr>
        <p:spPr>
          <a:xfrm>
            <a:off x="3242825" y="3687775"/>
            <a:ext cx="3939900" cy="1107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Lexend Light"/>
              <a:buNone/>
              <a:defRPr sz="14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9pPr>
          </a:lstStyle>
          <a:p/>
        </p:txBody>
      </p:sp>
      <p:sp>
        <p:nvSpPr>
          <p:cNvPr id="880" name="Google Shape;880;p31"/>
          <p:cNvSpPr txBox="1"/>
          <p:nvPr>
            <p:ph idx="4" type="subTitle"/>
          </p:nvPr>
        </p:nvSpPr>
        <p:spPr>
          <a:xfrm>
            <a:off x="458150" y="1509475"/>
            <a:ext cx="2077500" cy="11337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9pPr>
          </a:lstStyle>
          <a:p/>
        </p:txBody>
      </p:sp>
      <p:sp>
        <p:nvSpPr>
          <p:cNvPr id="881" name="Google Shape;881;p31"/>
          <p:cNvSpPr txBox="1"/>
          <p:nvPr>
            <p:ph idx="5" type="subTitle"/>
          </p:nvPr>
        </p:nvSpPr>
        <p:spPr>
          <a:xfrm>
            <a:off x="458150" y="2643175"/>
            <a:ext cx="2077500" cy="1107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9pPr>
          </a:lstStyle>
          <a:p/>
        </p:txBody>
      </p:sp>
      <p:sp>
        <p:nvSpPr>
          <p:cNvPr id="882" name="Google Shape;882;p31"/>
          <p:cNvSpPr txBox="1"/>
          <p:nvPr>
            <p:ph idx="6" type="subTitle"/>
          </p:nvPr>
        </p:nvSpPr>
        <p:spPr>
          <a:xfrm>
            <a:off x="458150" y="3750175"/>
            <a:ext cx="2077500" cy="1107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9pPr>
          </a:lstStyle>
          <a:p/>
        </p:txBody>
      </p:sp>
      <p:sp>
        <p:nvSpPr>
          <p:cNvPr id="883" name="Google Shape;883;p31"/>
          <p:cNvSpPr txBox="1"/>
          <p:nvPr>
            <p:ph type="ctrTitle"/>
          </p:nvPr>
        </p:nvSpPr>
        <p:spPr>
          <a:xfrm>
            <a:off x="458150" y="194250"/>
            <a:ext cx="6011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Font typeface="Alexandria Black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Font typeface="Alexandria Black"/>
              <a:buNone/>
              <a:defRPr sz="40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Font typeface="Alexandria Black"/>
              <a:buNone/>
              <a:defRPr sz="40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Font typeface="Alexandria Black"/>
              <a:buNone/>
              <a:defRPr sz="40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Font typeface="Alexandria Black"/>
              <a:buNone/>
              <a:defRPr sz="40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Font typeface="Alexandria Black"/>
              <a:buNone/>
              <a:defRPr sz="40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Font typeface="Alexandria Black"/>
              <a:buNone/>
              <a:defRPr sz="40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Font typeface="Alexandria Black"/>
              <a:buNone/>
              <a:defRPr sz="40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Font typeface="Alexandria Black"/>
              <a:buNone/>
              <a:defRPr sz="40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884" name="Google Shape;884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30">
  <p:cSld name="CUSTOM_23_1_1">
    <p:bg>
      <p:bgPr>
        <a:solidFill>
          <a:schemeClr val="dk1"/>
        </a:solidFill>
      </p:bgPr>
    </p:bg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6" name="Google Shape;886;p32"/>
          <p:cNvCxnSpPr/>
          <p:nvPr/>
        </p:nvCxnSpPr>
        <p:spPr>
          <a:xfrm>
            <a:off x="9038175" y="-1050"/>
            <a:ext cx="0" cy="51387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887" name="Google Shape;887;p32"/>
          <p:cNvGrpSpPr/>
          <p:nvPr/>
        </p:nvGrpSpPr>
        <p:grpSpPr>
          <a:xfrm rot="10800000">
            <a:off x="4653775" y="91898"/>
            <a:ext cx="142800" cy="4753151"/>
            <a:chOff x="-30475" y="94400"/>
            <a:chExt cx="142800" cy="4914850"/>
          </a:xfrm>
        </p:grpSpPr>
        <p:sp>
          <p:nvSpPr>
            <p:cNvPr id="888" name="Google Shape;888;p32"/>
            <p:cNvSpPr/>
            <p:nvPr/>
          </p:nvSpPr>
          <p:spPr>
            <a:xfrm>
              <a:off x="-29595" y="9440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89" name="Google Shape;889;p32"/>
            <p:cNvSpPr/>
            <p:nvPr/>
          </p:nvSpPr>
          <p:spPr>
            <a:xfrm>
              <a:off x="-29595" y="32422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90" name="Google Shape;890;p32"/>
            <p:cNvSpPr/>
            <p:nvPr/>
          </p:nvSpPr>
          <p:spPr>
            <a:xfrm>
              <a:off x="-29595" y="55822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91" name="Google Shape;891;p32"/>
            <p:cNvSpPr/>
            <p:nvPr/>
          </p:nvSpPr>
          <p:spPr>
            <a:xfrm>
              <a:off x="-29595" y="788052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92" name="Google Shape;892;p32"/>
            <p:cNvSpPr/>
            <p:nvPr/>
          </p:nvSpPr>
          <p:spPr>
            <a:xfrm>
              <a:off x="-29595" y="102621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93" name="Google Shape;893;p32"/>
            <p:cNvSpPr/>
            <p:nvPr/>
          </p:nvSpPr>
          <p:spPr>
            <a:xfrm>
              <a:off x="-29595" y="125604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94" name="Google Shape;894;p32"/>
            <p:cNvSpPr/>
            <p:nvPr/>
          </p:nvSpPr>
          <p:spPr>
            <a:xfrm>
              <a:off x="-29595" y="149004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95" name="Google Shape;895;p32"/>
            <p:cNvSpPr/>
            <p:nvPr/>
          </p:nvSpPr>
          <p:spPr>
            <a:xfrm>
              <a:off x="-29595" y="171986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96" name="Google Shape;896;p32"/>
            <p:cNvSpPr/>
            <p:nvPr/>
          </p:nvSpPr>
          <p:spPr>
            <a:xfrm>
              <a:off x="-29595" y="195388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97" name="Google Shape;897;p32"/>
            <p:cNvSpPr/>
            <p:nvPr/>
          </p:nvSpPr>
          <p:spPr>
            <a:xfrm>
              <a:off x="-29595" y="218788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98" name="Google Shape;898;p32"/>
            <p:cNvSpPr/>
            <p:nvPr/>
          </p:nvSpPr>
          <p:spPr>
            <a:xfrm>
              <a:off x="-29595" y="241770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99" name="Google Shape;899;p32"/>
            <p:cNvSpPr/>
            <p:nvPr/>
          </p:nvSpPr>
          <p:spPr>
            <a:xfrm>
              <a:off x="-29595" y="2655869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00" name="Google Shape;900;p32"/>
            <p:cNvSpPr/>
            <p:nvPr/>
          </p:nvSpPr>
          <p:spPr>
            <a:xfrm>
              <a:off x="-29595" y="288569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01" name="Google Shape;901;p32"/>
            <p:cNvSpPr/>
            <p:nvPr/>
          </p:nvSpPr>
          <p:spPr>
            <a:xfrm>
              <a:off x="-30475" y="3111145"/>
              <a:ext cx="1428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02" name="Google Shape;902;p32"/>
            <p:cNvSpPr/>
            <p:nvPr/>
          </p:nvSpPr>
          <p:spPr>
            <a:xfrm>
              <a:off x="-30475" y="3336595"/>
              <a:ext cx="1428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03" name="Google Shape;903;p32"/>
            <p:cNvSpPr/>
            <p:nvPr/>
          </p:nvSpPr>
          <p:spPr>
            <a:xfrm>
              <a:off x="-29595" y="355119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04" name="Google Shape;904;p32"/>
            <p:cNvSpPr/>
            <p:nvPr/>
          </p:nvSpPr>
          <p:spPr>
            <a:xfrm>
              <a:off x="-29595" y="3781022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05" name="Google Shape;905;p32"/>
            <p:cNvSpPr/>
            <p:nvPr/>
          </p:nvSpPr>
          <p:spPr>
            <a:xfrm>
              <a:off x="-29595" y="401918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06" name="Google Shape;906;p32"/>
            <p:cNvSpPr/>
            <p:nvPr/>
          </p:nvSpPr>
          <p:spPr>
            <a:xfrm>
              <a:off x="-29595" y="424901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07" name="Google Shape;907;p32"/>
            <p:cNvSpPr/>
            <p:nvPr/>
          </p:nvSpPr>
          <p:spPr>
            <a:xfrm>
              <a:off x="-29595" y="448301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08" name="Google Shape;908;p32"/>
            <p:cNvSpPr/>
            <p:nvPr/>
          </p:nvSpPr>
          <p:spPr>
            <a:xfrm>
              <a:off x="-29595" y="471283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09" name="Google Shape;909;p32"/>
            <p:cNvSpPr/>
            <p:nvPr/>
          </p:nvSpPr>
          <p:spPr>
            <a:xfrm>
              <a:off x="-29595" y="494685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cxnSp>
        <p:nvCxnSpPr>
          <p:cNvPr id="910" name="Google Shape;910;p32"/>
          <p:cNvCxnSpPr/>
          <p:nvPr/>
        </p:nvCxnSpPr>
        <p:spPr>
          <a:xfrm>
            <a:off x="4782200" y="2400"/>
            <a:ext cx="0" cy="5138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1" name="Google Shape;911;p32"/>
          <p:cNvSpPr/>
          <p:nvPr/>
        </p:nvSpPr>
        <p:spPr>
          <a:xfrm rot="10800000">
            <a:off x="4654670" y="5035574"/>
            <a:ext cx="141000" cy="603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12" name="Google Shape;912;p32"/>
          <p:cNvSpPr txBox="1"/>
          <p:nvPr>
            <p:ph type="ctrTitle"/>
          </p:nvPr>
        </p:nvSpPr>
        <p:spPr>
          <a:xfrm>
            <a:off x="5067950" y="393750"/>
            <a:ext cx="3823800" cy="167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Alexandria Black"/>
              <a:buNone/>
              <a:defRPr sz="5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3" name="Google Shape;913;p32"/>
          <p:cNvSpPr txBox="1"/>
          <p:nvPr/>
        </p:nvSpPr>
        <p:spPr>
          <a:xfrm>
            <a:off x="7510550" y="2904500"/>
            <a:ext cx="20454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14" name="Google Shape;914;p32"/>
          <p:cNvSpPr txBox="1"/>
          <p:nvPr>
            <p:ph idx="1" type="subTitle"/>
          </p:nvPr>
        </p:nvSpPr>
        <p:spPr>
          <a:xfrm>
            <a:off x="5069768" y="3039725"/>
            <a:ext cx="875100" cy="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5" name="Google Shape;915;p32"/>
          <p:cNvSpPr txBox="1"/>
          <p:nvPr>
            <p:ph idx="2" type="subTitle"/>
          </p:nvPr>
        </p:nvSpPr>
        <p:spPr>
          <a:xfrm>
            <a:off x="5069768" y="3734100"/>
            <a:ext cx="875100" cy="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6" name="Google Shape;916;p32"/>
          <p:cNvSpPr txBox="1"/>
          <p:nvPr>
            <p:ph idx="3" type="subTitle"/>
          </p:nvPr>
        </p:nvSpPr>
        <p:spPr>
          <a:xfrm>
            <a:off x="5069768" y="4428475"/>
            <a:ext cx="875100" cy="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7" name="Google Shape;917;p32"/>
          <p:cNvSpPr txBox="1"/>
          <p:nvPr>
            <p:ph idx="4" type="subTitle"/>
          </p:nvPr>
        </p:nvSpPr>
        <p:spPr>
          <a:xfrm>
            <a:off x="6011425" y="3101375"/>
            <a:ext cx="19794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8" name="Google Shape;918;p32"/>
          <p:cNvSpPr txBox="1"/>
          <p:nvPr>
            <p:ph idx="5" type="subTitle"/>
          </p:nvPr>
        </p:nvSpPr>
        <p:spPr>
          <a:xfrm>
            <a:off x="6045900" y="3795750"/>
            <a:ext cx="19794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9" name="Google Shape;919;p32"/>
          <p:cNvSpPr txBox="1"/>
          <p:nvPr>
            <p:ph idx="6" type="subTitle"/>
          </p:nvPr>
        </p:nvSpPr>
        <p:spPr>
          <a:xfrm>
            <a:off x="6045900" y="4490125"/>
            <a:ext cx="19794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0" name="Google Shape;920;p32"/>
          <p:cNvSpPr/>
          <p:nvPr>
            <p:ph idx="7" type="pic"/>
          </p:nvPr>
        </p:nvSpPr>
        <p:spPr>
          <a:xfrm>
            <a:off x="0" y="50"/>
            <a:ext cx="4677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21" name="Google Shape;921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5 black">
  <p:cSld name="CUSTOM_27_1">
    <p:bg>
      <p:bgPr>
        <a:solidFill>
          <a:schemeClr val="dk1"/>
        </a:solid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4" name="Google Shape;924;p33"/>
          <p:cNvSpPr txBox="1"/>
          <p:nvPr>
            <p:ph idx="1" type="subTitle"/>
          </p:nvPr>
        </p:nvSpPr>
        <p:spPr>
          <a:xfrm>
            <a:off x="474950" y="337950"/>
            <a:ext cx="2961900" cy="400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5" name="Google Shape;925;p33"/>
          <p:cNvSpPr txBox="1"/>
          <p:nvPr>
            <p:ph idx="2" type="subTitle"/>
          </p:nvPr>
        </p:nvSpPr>
        <p:spPr>
          <a:xfrm>
            <a:off x="6456875" y="337950"/>
            <a:ext cx="2215200" cy="400200"/>
          </a:xfrm>
          <a:prstGeom prst="rect">
            <a:avLst/>
          </a:prstGeom>
        </p:spPr>
        <p:txBody>
          <a:bodyPr anchorCtr="0" anchor="ctr" bIns="91425" lIns="0" spcFirstLastPara="1" rIns="18000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6" name="Google Shape;926;p33"/>
          <p:cNvSpPr txBox="1"/>
          <p:nvPr>
            <p:ph type="ctrTitle"/>
          </p:nvPr>
        </p:nvSpPr>
        <p:spPr>
          <a:xfrm>
            <a:off x="403275" y="1527200"/>
            <a:ext cx="6930000" cy="17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Alexandria Black"/>
              <a:buNone/>
              <a:defRPr sz="5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7" name="Google Shape;927;p33"/>
          <p:cNvSpPr txBox="1"/>
          <p:nvPr>
            <p:ph idx="3" type="subTitle"/>
          </p:nvPr>
        </p:nvSpPr>
        <p:spPr>
          <a:xfrm>
            <a:off x="474950" y="3286875"/>
            <a:ext cx="3466800" cy="1052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8" name="Google Shape;928;p33"/>
          <p:cNvSpPr txBox="1"/>
          <p:nvPr>
            <p:ph idx="4" type="subTitle"/>
          </p:nvPr>
        </p:nvSpPr>
        <p:spPr>
          <a:xfrm>
            <a:off x="474950" y="4394350"/>
            <a:ext cx="3466800" cy="6174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929" name="Google Shape;929;p33"/>
          <p:cNvGrpSpPr/>
          <p:nvPr/>
        </p:nvGrpSpPr>
        <p:grpSpPr>
          <a:xfrm rot="10800000">
            <a:off x="-19325" y="91898"/>
            <a:ext cx="142800" cy="4753151"/>
            <a:chOff x="-30475" y="94400"/>
            <a:chExt cx="142800" cy="4914850"/>
          </a:xfrm>
        </p:grpSpPr>
        <p:sp>
          <p:nvSpPr>
            <p:cNvPr id="930" name="Google Shape;930;p33"/>
            <p:cNvSpPr/>
            <p:nvPr/>
          </p:nvSpPr>
          <p:spPr>
            <a:xfrm>
              <a:off x="-29595" y="9440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31" name="Google Shape;931;p33"/>
            <p:cNvSpPr/>
            <p:nvPr/>
          </p:nvSpPr>
          <p:spPr>
            <a:xfrm>
              <a:off x="-29595" y="32422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32" name="Google Shape;932;p33"/>
            <p:cNvSpPr/>
            <p:nvPr/>
          </p:nvSpPr>
          <p:spPr>
            <a:xfrm>
              <a:off x="-29595" y="55822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33" name="Google Shape;933;p33"/>
            <p:cNvSpPr/>
            <p:nvPr/>
          </p:nvSpPr>
          <p:spPr>
            <a:xfrm>
              <a:off x="-29595" y="788052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34" name="Google Shape;934;p33"/>
            <p:cNvSpPr/>
            <p:nvPr/>
          </p:nvSpPr>
          <p:spPr>
            <a:xfrm>
              <a:off x="-29595" y="102621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35" name="Google Shape;935;p33"/>
            <p:cNvSpPr/>
            <p:nvPr/>
          </p:nvSpPr>
          <p:spPr>
            <a:xfrm>
              <a:off x="-29595" y="125604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36" name="Google Shape;936;p33"/>
            <p:cNvSpPr/>
            <p:nvPr/>
          </p:nvSpPr>
          <p:spPr>
            <a:xfrm>
              <a:off x="-29595" y="149004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37" name="Google Shape;937;p33"/>
            <p:cNvSpPr/>
            <p:nvPr/>
          </p:nvSpPr>
          <p:spPr>
            <a:xfrm>
              <a:off x="-29595" y="171986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38" name="Google Shape;938;p33"/>
            <p:cNvSpPr/>
            <p:nvPr/>
          </p:nvSpPr>
          <p:spPr>
            <a:xfrm>
              <a:off x="-29595" y="195388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39" name="Google Shape;939;p33"/>
            <p:cNvSpPr/>
            <p:nvPr/>
          </p:nvSpPr>
          <p:spPr>
            <a:xfrm>
              <a:off x="-29595" y="218788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40" name="Google Shape;940;p33"/>
            <p:cNvSpPr/>
            <p:nvPr/>
          </p:nvSpPr>
          <p:spPr>
            <a:xfrm>
              <a:off x="-29595" y="241770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41" name="Google Shape;941;p33"/>
            <p:cNvSpPr/>
            <p:nvPr/>
          </p:nvSpPr>
          <p:spPr>
            <a:xfrm>
              <a:off x="-29595" y="2655869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42" name="Google Shape;942;p33"/>
            <p:cNvSpPr/>
            <p:nvPr/>
          </p:nvSpPr>
          <p:spPr>
            <a:xfrm>
              <a:off x="-29595" y="288569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43" name="Google Shape;943;p33"/>
            <p:cNvSpPr/>
            <p:nvPr/>
          </p:nvSpPr>
          <p:spPr>
            <a:xfrm>
              <a:off x="-30475" y="3111145"/>
              <a:ext cx="1428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44" name="Google Shape;944;p33"/>
            <p:cNvSpPr/>
            <p:nvPr/>
          </p:nvSpPr>
          <p:spPr>
            <a:xfrm>
              <a:off x="-30475" y="3336595"/>
              <a:ext cx="1428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45" name="Google Shape;945;p33"/>
            <p:cNvSpPr/>
            <p:nvPr/>
          </p:nvSpPr>
          <p:spPr>
            <a:xfrm>
              <a:off x="-29595" y="355119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46" name="Google Shape;946;p33"/>
            <p:cNvSpPr/>
            <p:nvPr/>
          </p:nvSpPr>
          <p:spPr>
            <a:xfrm>
              <a:off x="-29595" y="3781022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-29595" y="401918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-29595" y="424901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-29595" y="448301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-29595" y="471283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51" name="Google Shape;951;p33"/>
            <p:cNvSpPr/>
            <p:nvPr/>
          </p:nvSpPr>
          <p:spPr>
            <a:xfrm>
              <a:off x="-29595" y="494685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cxnSp>
        <p:nvCxnSpPr>
          <p:cNvPr id="952" name="Google Shape;952;p33"/>
          <p:cNvCxnSpPr/>
          <p:nvPr/>
        </p:nvCxnSpPr>
        <p:spPr>
          <a:xfrm>
            <a:off x="103600" y="2400"/>
            <a:ext cx="0" cy="5138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3" name="Google Shape;953;p33"/>
          <p:cNvSpPr/>
          <p:nvPr/>
        </p:nvSpPr>
        <p:spPr>
          <a:xfrm rot="10800000">
            <a:off x="-18405" y="5013349"/>
            <a:ext cx="141000" cy="603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56" name="Google Shape;956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1" name="Google Shape;961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4" name="Google Shape;964;p3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65" name="Google Shape;965;p3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0" name="Google Shape;970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">
    <p:bg>
      <p:bgPr>
        <a:solidFill>
          <a:schemeClr val="accent4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"/>
          <p:cNvSpPr/>
          <p:nvPr/>
        </p:nvSpPr>
        <p:spPr>
          <a:xfrm>
            <a:off x="0" y="3079800"/>
            <a:ext cx="9144000" cy="206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descr="Video call group business people meeting on virtual workplace or remote office (proporcionada por Getty Images)" id="117" name="Google Shape;117;p5"/>
          <p:cNvPicPr preferRelativeResize="0"/>
          <p:nvPr/>
        </p:nvPicPr>
        <p:blipFill rotWithShape="1">
          <a:blip r:embed="rId2">
            <a:alphaModFix amt="12000"/>
          </a:blip>
          <a:srcRect b="13266" l="14552" r="21143" t="64991"/>
          <a:stretch/>
        </p:blipFill>
        <p:spPr>
          <a:xfrm>
            <a:off x="-4175" y="3079800"/>
            <a:ext cx="9152348" cy="2063599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sp>
        <p:nvSpPr>
          <p:cNvPr id="118" name="Google Shape;118;p5"/>
          <p:cNvSpPr txBox="1"/>
          <p:nvPr>
            <p:ph type="title"/>
          </p:nvPr>
        </p:nvSpPr>
        <p:spPr>
          <a:xfrm>
            <a:off x="3741750" y="3442425"/>
            <a:ext cx="12951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19" name="Google Shape;119;p5"/>
          <p:cNvSpPr txBox="1"/>
          <p:nvPr>
            <p:ph idx="2" type="title"/>
          </p:nvPr>
        </p:nvSpPr>
        <p:spPr>
          <a:xfrm>
            <a:off x="3734550" y="3982388"/>
            <a:ext cx="12951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20" name="Google Shape;120;p5"/>
          <p:cNvSpPr txBox="1"/>
          <p:nvPr>
            <p:ph idx="3" type="title"/>
          </p:nvPr>
        </p:nvSpPr>
        <p:spPr>
          <a:xfrm>
            <a:off x="338925" y="796150"/>
            <a:ext cx="3358200" cy="12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cxnSp>
        <p:nvCxnSpPr>
          <p:cNvPr id="121" name="Google Shape;121;p5"/>
          <p:cNvCxnSpPr/>
          <p:nvPr/>
        </p:nvCxnSpPr>
        <p:spPr>
          <a:xfrm>
            <a:off x="64800" y="1800"/>
            <a:ext cx="0" cy="30780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" name="Google Shape;122;p5"/>
          <p:cNvCxnSpPr/>
          <p:nvPr/>
        </p:nvCxnSpPr>
        <p:spPr>
          <a:xfrm>
            <a:off x="134125" y="1800"/>
            <a:ext cx="0" cy="30780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" name="Google Shape;123;p5"/>
          <p:cNvSpPr/>
          <p:nvPr/>
        </p:nvSpPr>
        <p:spPr>
          <a:xfrm>
            <a:off x="-2375" y="3226600"/>
            <a:ext cx="2116925" cy="1919275"/>
          </a:xfrm>
          <a:custGeom>
            <a:rect b="b" l="l" r="r" t="t"/>
            <a:pathLst>
              <a:path extrusionOk="0" h="76771" w="84677">
                <a:moveTo>
                  <a:pt x="63436" y="76771"/>
                </a:moveTo>
                <a:lnTo>
                  <a:pt x="50530" y="63865"/>
                </a:lnTo>
                <a:lnTo>
                  <a:pt x="84677" y="31718"/>
                </a:lnTo>
                <a:lnTo>
                  <a:pt x="54578" y="0"/>
                </a:lnTo>
                <a:lnTo>
                  <a:pt x="18002" y="34290"/>
                </a:lnTo>
                <a:lnTo>
                  <a:pt x="0" y="16954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5"/>
          <p:cNvSpPr txBox="1"/>
          <p:nvPr>
            <p:ph idx="4" type="title"/>
          </p:nvPr>
        </p:nvSpPr>
        <p:spPr>
          <a:xfrm>
            <a:off x="386075" y="1978775"/>
            <a:ext cx="30795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25" name="Google Shape;125;p5"/>
          <p:cNvSpPr txBox="1"/>
          <p:nvPr>
            <p:ph idx="5" type="title"/>
          </p:nvPr>
        </p:nvSpPr>
        <p:spPr>
          <a:xfrm>
            <a:off x="5113350" y="3442425"/>
            <a:ext cx="12951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26" name="Google Shape;126;p5"/>
          <p:cNvSpPr txBox="1"/>
          <p:nvPr>
            <p:ph idx="6" type="title"/>
          </p:nvPr>
        </p:nvSpPr>
        <p:spPr>
          <a:xfrm>
            <a:off x="5106150" y="3982388"/>
            <a:ext cx="12951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27" name="Google Shape;127;p5"/>
          <p:cNvSpPr txBox="1"/>
          <p:nvPr>
            <p:ph idx="7" type="title"/>
          </p:nvPr>
        </p:nvSpPr>
        <p:spPr>
          <a:xfrm>
            <a:off x="6492150" y="3442425"/>
            <a:ext cx="12951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28" name="Google Shape;128;p5"/>
          <p:cNvSpPr txBox="1"/>
          <p:nvPr>
            <p:ph idx="8" type="title"/>
          </p:nvPr>
        </p:nvSpPr>
        <p:spPr>
          <a:xfrm>
            <a:off x="6487425" y="3982388"/>
            <a:ext cx="12951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29" name="Google Shape;129;p5"/>
          <p:cNvSpPr txBox="1"/>
          <p:nvPr>
            <p:ph idx="9" type="title"/>
          </p:nvPr>
        </p:nvSpPr>
        <p:spPr>
          <a:xfrm>
            <a:off x="7880545" y="3442425"/>
            <a:ext cx="12807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30" name="Google Shape;130;p5"/>
          <p:cNvSpPr txBox="1"/>
          <p:nvPr>
            <p:ph idx="13" type="title"/>
          </p:nvPr>
        </p:nvSpPr>
        <p:spPr>
          <a:xfrm>
            <a:off x="7873425" y="3982394"/>
            <a:ext cx="12807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31" name="Google Shape;131;p5"/>
          <p:cNvSpPr/>
          <p:nvPr>
            <p:ph idx="14" type="pic"/>
          </p:nvPr>
        </p:nvSpPr>
        <p:spPr>
          <a:xfrm>
            <a:off x="3744275" y="1711500"/>
            <a:ext cx="1287900" cy="1597500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5"/>
          <p:cNvSpPr/>
          <p:nvPr>
            <p:ph idx="15" type="pic"/>
          </p:nvPr>
        </p:nvSpPr>
        <p:spPr>
          <a:xfrm>
            <a:off x="5116938" y="1711538"/>
            <a:ext cx="1287900" cy="1597500"/>
          </a:xfrm>
          <a:prstGeom prst="rect">
            <a:avLst/>
          </a:prstGeom>
          <a:noFill/>
          <a:ln>
            <a:noFill/>
          </a:ln>
        </p:spPr>
      </p:sp>
      <p:sp>
        <p:nvSpPr>
          <p:cNvPr id="133" name="Google Shape;133;p5"/>
          <p:cNvSpPr/>
          <p:nvPr>
            <p:ph idx="16" type="pic"/>
          </p:nvPr>
        </p:nvSpPr>
        <p:spPr>
          <a:xfrm>
            <a:off x="6488288" y="1707838"/>
            <a:ext cx="1287900" cy="1597500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5"/>
          <p:cNvSpPr/>
          <p:nvPr>
            <p:ph idx="17" type="pic"/>
          </p:nvPr>
        </p:nvSpPr>
        <p:spPr>
          <a:xfrm>
            <a:off x="7859638" y="1711538"/>
            <a:ext cx="1287900" cy="15975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75" name="Google Shape;975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76" name="Google Shape;976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81" name="Google Shape;981;p4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4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5" name="Google Shape;985;p4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6" name="Google Shape;986;p4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7" name="Google Shape;987;p4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8" name="Google Shape;988;p4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9" name="Google Shape;989;p4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0" name="Google Shape;990;p4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3" name="Google Shape;993;p4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4" name="Google Shape;994;p4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4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97" name="Google Shape;997;p4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8" name="Google Shape;998;p4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9" name="Google Shape;999;p4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00" name="Google Shape;1000;p4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4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3" name="Google Shape;1003;p4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4" name="Google Shape;1004;p4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5" name="Google Shape;1005;p48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06" name="Google Shape;1006;p48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07" name="Google Shape;1007;p48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08" name="Google Shape;1008;p48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4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1" name="Google Shape;1011;p4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2" name="Google Shape;1012;p4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3" name="Google Shape;1013;p4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4" name="Google Shape;1014;p4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15" name="Google Shape;1015;p4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6" name="Google Shape;1016;p4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7" name="Google Shape;1017;p4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8" name="Google Shape;1018;p4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1" name="Google Shape;1021;p5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3">
  <p:cSld name="CUSTOM_11">
    <p:bg>
      <p:bgPr>
        <a:solidFill>
          <a:schemeClr val="accent4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"/>
          <p:cNvSpPr/>
          <p:nvPr/>
        </p:nvSpPr>
        <p:spPr>
          <a:xfrm>
            <a:off x="-1875" y="0"/>
            <a:ext cx="9144000" cy="283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descr="Video call group business people meeting on virtual workplace or remote office (proporcionada por Getty Images)" id="138" name="Google Shape;138;p6"/>
          <p:cNvPicPr preferRelativeResize="0"/>
          <p:nvPr/>
        </p:nvPicPr>
        <p:blipFill rotWithShape="1">
          <a:blip r:embed="rId2">
            <a:alphaModFix amt="12000"/>
          </a:blip>
          <a:srcRect b="7832" l="14552" r="21143" t="62285"/>
          <a:stretch/>
        </p:blipFill>
        <p:spPr>
          <a:xfrm>
            <a:off x="-4175" y="0"/>
            <a:ext cx="9152348" cy="2836198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sp>
        <p:nvSpPr>
          <p:cNvPr id="139" name="Google Shape;139;p6"/>
          <p:cNvSpPr/>
          <p:nvPr/>
        </p:nvSpPr>
        <p:spPr>
          <a:xfrm rot="-5400000">
            <a:off x="5576650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" name="Google Shape;140;p6"/>
          <p:cNvCxnSpPr/>
          <p:nvPr/>
        </p:nvCxnSpPr>
        <p:spPr>
          <a:xfrm>
            <a:off x="-8333" y="5033764"/>
            <a:ext cx="91506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1" name="Google Shape;141;p6"/>
          <p:cNvSpPr/>
          <p:nvPr/>
        </p:nvSpPr>
        <p:spPr>
          <a:xfrm rot="-5400000">
            <a:off x="5806476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6"/>
          <p:cNvSpPr/>
          <p:nvPr/>
        </p:nvSpPr>
        <p:spPr>
          <a:xfrm rot="-5400000">
            <a:off x="6040476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6"/>
          <p:cNvSpPr/>
          <p:nvPr/>
        </p:nvSpPr>
        <p:spPr>
          <a:xfrm rot="-5400000">
            <a:off x="6270301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6"/>
          <p:cNvSpPr/>
          <p:nvPr/>
        </p:nvSpPr>
        <p:spPr>
          <a:xfrm rot="-5400000">
            <a:off x="6508464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6"/>
          <p:cNvSpPr/>
          <p:nvPr/>
        </p:nvSpPr>
        <p:spPr>
          <a:xfrm rot="-5400000">
            <a:off x="6738290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6"/>
          <p:cNvSpPr/>
          <p:nvPr/>
        </p:nvSpPr>
        <p:spPr>
          <a:xfrm rot="-5400000">
            <a:off x="6972290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6"/>
          <p:cNvSpPr/>
          <p:nvPr/>
        </p:nvSpPr>
        <p:spPr>
          <a:xfrm rot="-5400000">
            <a:off x="7202115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6"/>
          <p:cNvSpPr/>
          <p:nvPr/>
        </p:nvSpPr>
        <p:spPr>
          <a:xfrm rot="-5400000">
            <a:off x="7436128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6"/>
          <p:cNvSpPr/>
          <p:nvPr/>
        </p:nvSpPr>
        <p:spPr>
          <a:xfrm rot="-5400000">
            <a:off x="7670128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6"/>
          <p:cNvSpPr/>
          <p:nvPr/>
        </p:nvSpPr>
        <p:spPr>
          <a:xfrm rot="-5400000">
            <a:off x="7899954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6"/>
          <p:cNvSpPr/>
          <p:nvPr/>
        </p:nvSpPr>
        <p:spPr>
          <a:xfrm rot="-5400000">
            <a:off x="8138116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6"/>
          <p:cNvSpPr/>
          <p:nvPr/>
        </p:nvSpPr>
        <p:spPr>
          <a:xfrm rot="-5400000">
            <a:off x="8367942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6"/>
          <p:cNvSpPr/>
          <p:nvPr/>
        </p:nvSpPr>
        <p:spPr>
          <a:xfrm rot="-5400000">
            <a:off x="8592492" y="5053450"/>
            <a:ext cx="1473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6"/>
          <p:cNvSpPr/>
          <p:nvPr/>
        </p:nvSpPr>
        <p:spPr>
          <a:xfrm rot="-5400000">
            <a:off x="8817941" y="5053450"/>
            <a:ext cx="1473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6"/>
          <p:cNvSpPr/>
          <p:nvPr/>
        </p:nvSpPr>
        <p:spPr>
          <a:xfrm rot="-5400000">
            <a:off x="2136260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6"/>
          <p:cNvSpPr/>
          <p:nvPr/>
        </p:nvSpPr>
        <p:spPr>
          <a:xfrm rot="-5400000">
            <a:off x="2366085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6"/>
          <p:cNvSpPr/>
          <p:nvPr/>
        </p:nvSpPr>
        <p:spPr>
          <a:xfrm rot="-5400000">
            <a:off x="2600086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6"/>
          <p:cNvSpPr/>
          <p:nvPr/>
        </p:nvSpPr>
        <p:spPr>
          <a:xfrm rot="-5400000">
            <a:off x="2829911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6"/>
          <p:cNvSpPr/>
          <p:nvPr/>
        </p:nvSpPr>
        <p:spPr>
          <a:xfrm rot="-5400000">
            <a:off x="3068074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6"/>
          <p:cNvSpPr/>
          <p:nvPr/>
        </p:nvSpPr>
        <p:spPr>
          <a:xfrm rot="-5400000">
            <a:off x="3297899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6"/>
          <p:cNvSpPr/>
          <p:nvPr/>
        </p:nvSpPr>
        <p:spPr>
          <a:xfrm rot="-5400000">
            <a:off x="3531899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6"/>
          <p:cNvSpPr/>
          <p:nvPr/>
        </p:nvSpPr>
        <p:spPr>
          <a:xfrm rot="-5400000">
            <a:off x="3761725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6"/>
          <p:cNvSpPr/>
          <p:nvPr/>
        </p:nvSpPr>
        <p:spPr>
          <a:xfrm rot="-5400000">
            <a:off x="3995738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6"/>
          <p:cNvSpPr/>
          <p:nvPr/>
        </p:nvSpPr>
        <p:spPr>
          <a:xfrm rot="-5400000">
            <a:off x="4229738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6"/>
          <p:cNvSpPr/>
          <p:nvPr/>
        </p:nvSpPr>
        <p:spPr>
          <a:xfrm rot="-5400000">
            <a:off x="4459563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6"/>
          <p:cNvSpPr/>
          <p:nvPr/>
        </p:nvSpPr>
        <p:spPr>
          <a:xfrm rot="-5400000">
            <a:off x="4697726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6"/>
          <p:cNvSpPr/>
          <p:nvPr/>
        </p:nvSpPr>
        <p:spPr>
          <a:xfrm rot="-5400000">
            <a:off x="4927551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6"/>
          <p:cNvSpPr/>
          <p:nvPr/>
        </p:nvSpPr>
        <p:spPr>
          <a:xfrm rot="-5400000">
            <a:off x="5152102" y="5053450"/>
            <a:ext cx="1473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6"/>
          <p:cNvSpPr/>
          <p:nvPr/>
        </p:nvSpPr>
        <p:spPr>
          <a:xfrm rot="-5400000">
            <a:off x="5377551" y="5053450"/>
            <a:ext cx="1473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6"/>
          <p:cNvSpPr/>
          <p:nvPr/>
        </p:nvSpPr>
        <p:spPr>
          <a:xfrm rot="-5400000">
            <a:off x="-23441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6"/>
          <p:cNvSpPr/>
          <p:nvPr/>
        </p:nvSpPr>
        <p:spPr>
          <a:xfrm rot="-5400000">
            <a:off x="206385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6"/>
          <p:cNvSpPr/>
          <p:nvPr/>
        </p:nvSpPr>
        <p:spPr>
          <a:xfrm rot="-5400000">
            <a:off x="440398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6"/>
          <p:cNvSpPr/>
          <p:nvPr/>
        </p:nvSpPr>
        <p:spPr>
          <a:xfrm rot="-5400000">
            <a:off x="674398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6"/>
          <p:cNvSpPr/>
          <p:nvPr/>
        </p:nvSpPr>
        <p:spPr>
          <a:xfrm rot="-5400000">
            <a:off x="904223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6"/>
          <p:cNvSpPr/>
          <p:nvPr/>
        </p:nvSpPr>
        <p:spPr>
          <a:xfrm rot="-5400000">
            <a:off x="1142386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6"/>
          <p:cNvSpPr/>
          <p:nvPr/>
        </p:nvSpPr>
        <p:spPr>
          <a:xfrm rot="-5400000">
            <a:off x="1372211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6"/>
          <p:cNvSpPr/>
          <p:nvPr/>
        </p:nvSpPr>
        <p:spPr>
          <a:xfrm rot="-5400000">
            <a:off x="1596762" y="5053450"/>
            <a:ext cx="1473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6"/>
          <p:cNvSpPr/>
          <p:nvPr/>
        </p:nvSpPr>
        <p:spPr>
          <a:xfrm rot="-5400000">
            <a:off x="1822211" y="5053450"/>
            <a:ext cx="1473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9" name="Google Shape;179;p6"/>
          <p:cNvCxnSpPr/>
          <p:nvPr/>
        </p:nvCxnSpPr>
        <p:spPr>
          <a:xfrm rot="10800000">
            <a:off x="-8367" y="5138671"/>
            <a:ext cx="91506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0" name="Google Shape;180;p6"/>
          <p:cNvCxnSpPr/>
          <p:nvPr/>
        </p:nvCxnSpPr>
        <p:spPr>
          <a:xfrm>
            <a:off x="64800" y="1800"/>
            <a:ext cx="0" cy="2836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1" name="Google Shape;181;p6"/>
          <p:cNvCxnSpPr/>
          <p:nvPr/>
        </p:nvCxnSpPr>
        <p:spPr>
          <a:xfrm>
            <a:off x="134125" y="1800"/>
            <a:ext cx="0" cy="2836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2" name="Google Shape;182;p6"/>
          <p:cNvSpPr txBox="1"/>
          <p:nvPr>
            <p:ph type="title"/>
          </p:nvPr>
        </p:nvSpPr>
        <p:spPr>
          <a:xfrm>
            <a:off x="3744225" y="3442425"/>
            <a:ext cx="12951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83" name="Google Shape;183;p6"/>
          <p:cNvSpPr txBox="1"/>
          <p:nvPr>
            <p:ph idx="2" type="title"/>
          </p:nvPr>
        </p:nvSpPr>
        <p:spPr>
          <a:xfrm>
            <a:off x="3737025" y="3982388"/>
            <a:ext cx="12951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84" name="Google Shape;184;p6"/>
          <p:cNvSpPr txBox="1"/>
          <p:nvPr>
            <p:ph idx="3" type="title"/>
          </p:nvPr>
        </p:nvSpPr>
        <p:spPr>
          <a:xfrm>
            <a:off x="386075" y="2113775"/>
            <a:ext cx="3249900" cy="12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185" name="Google Shape;185;p6"/>
          <p:cNvSpPr txBox="1"/>
          <p:nvPr>
            <p:ph idx="4" type="title"/>
          </p:nvPr>
        </p:nvSpPr>
        <p:spPr>
          <a:xfrm>
            <a:off x="5115825" y="3442425"/>
            <a:ext cx="12951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86" name="Google Shape;186;p6"/>
          <p:cNvSpPr txBox="1"/>
          <p:nvPr>
            <p:ph idx="5" type="title"/>
          </p:nvPr>
        </p:nvSpPr>
        <p:spPr>
          <a:xfrm>
            <a:off x="5108625" y="3982388"/>
            <a:ext cx="12951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87" name="Google Shape;187;p6"/>
          <p:cNvSpPr txBox="1"/>
          <p:nvPr>
            <p:ph idx="6" type="title"/>
          </p:nvPr>
        </p:nvSpPr>
        <p:spPr>
          <a:xfrm>
            <a:off x="6494625" y="3442425"/>
            <a:ext cx="12951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88" name="Google Shape;188;p6"/>
          <p:cNvSpPr txBox="1"/>
          <p:nvPr>
            <p:ph idx="7" type="title"/>
          </p:nvPr>
        </p:nvSpPr>
        <p:spPr>
          <a:xfrm>
            <a:off x="6487425" y="3982388"/>
            <a:ext cx="12951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89" name="Google Shape;189;p6"/>
          <p:cNvSpPr txBox="1"/>
          <p:nvPr>
            <p:ph idx="8" type="title"/>
          </p:nvPr>
        </p:nvSpPr>
        <p:spPr>
          <a:xfrm>
            <a:off x="7880545" y="3442425"/>
            <a:ext cx="12807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90" name="Google Shape;190;p6"/>
          <p:cNvSpPr txBox="1"/>
          <p:nvPr>
            <p:ph idx="9" type="title"/>
          </p:nvPr>
        </p:nvSpPr>
        <p:spPr>
          <a:xfrm>
            <a:off x="7873425" y="3982394"/>
            <a:ext cx="12807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91" name="Google Shape;191;p6"/>
          <p:cNvSpPr/>
          <p:nvPr>
            <p:ph idx="13" type="pic"/>
          </p:nvPr>
        </p:nvSpPr>
        <p:spPr>
          <a:xfrm>
            <a:off x="3744275" y="1507313"/>
            <a:ext cx="1287900" cy="159750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6"/>
          <p:cNvSpPr/>
          <p:nvPr>
            <p:ph idx="14" type="pic"/>
          </p:nvPr>
        </p:nvSpPr>
        <p:spPr>
          <a:xfrm>
            <a:off x="5116938" y="1507350"/>
            <a:ext cx="1287900" cy="1597500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6"/>
          <p:cNvSpPr/>
          <p:nvPr>
            <p:ph idx="15" type="pic"/>
          </p:nvPr>
        </p:nvSpPr>
        <p:spPr>
          <a:xfrm>
            <a:off x="6488288" y="1503650"/>
            <a:ext cx="1287900" cy="1597500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6"/>
          <p:cNvSpPr/>
          <p:nvPr>
            <p:ph idx="16" type="pic"/>
          </p:nvPr>
        </p:nvSpPr>
        <p:spPr>
          <a:xfrm>
            <a:off x="7859638" y="1507350"/>
            <a:ext cx="1287900" cy="1597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5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24" name="Google Shape;1024;p5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025" name="Google Shape;1025;p5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026" name="Google Shape;1026;p5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27" name="Google Shape;1027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8" name="Google Shape;1028;p5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29" name="Google Shape;1029;p5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5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32" name="Google Shape;1032;p5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33" name="Google Shape;1033;p5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34" name="Google Shape;1034;p5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35" name="Google Shape;1035;p5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36" name="Google Shape;1036;p5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37" name="Google Shape;1037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8" name="Google Shape;1038;p5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9" name="Google Shape;1039;p5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40" name="Google Shape;1040;p5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5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5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45" name="Google Shape;1045;p5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46" name="Google Shape;1046;p5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47" name="Google Shape;1047;p5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48" name="Google Shape;1048;p5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49" name="Google Shape;1049;p5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50" name="Google Shape;1050;p5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1" name="Google Shape;1051;p5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52" name="Google Shape;1052;p5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53" name="Google Shape;1053;p5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4">
  <p:cSld name="CUSTOM_28">
    <p:bg>
      <p:bgPr>
        <a:solidFill>
          <a:schemeClr val="dk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"/>
          <p:cNvSpPr txBox="1"/>
          <p:nvPr>
            <p:ph idx="1" type="subTitle"/>
          </p:nvPr>
        </p:nvSpPr>
        <p:spPr>
          <a:xfrm>
            <a:off x="480725" y="3289800"/>
            <a:ext cx="2040600" cy="16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p7"/>
          <p:cNvSpPr txBox="1"/>
          <p:nvPr>
            <p:ph idx="2" type="subTitle"/>
          </p:nvPr>
        </p:nvSpPr>
        <p:spPr>
          <a:xfrm>
            <a:off x="480725" y="2627025"/>
            <a:ext cx="20406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9" name="Google Shape;199;p7"/>
          <p:cNvSpPr txBox="1"/>
          <p:nvPr>
            <p:ph idx="3" type="subTitle"/>
          </p:nvPr>
        </p:nvSpPr>
        <p:spPr>
          <a:xfrm>
            <a:off x="2523725" y="3667550"/>
            <a:ext cx="2040600" cy="13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0" name="Google Shape;200;p7"/>
          <p:cNvSpPr txBox="1"/>
          <p:nvPr>
            <p:ph idx="4" type="subTitle"/>
          </p:nvPr>
        </p:nvSpPr>
        <p:spPr>
          <a:xfrm>
            <a:off x="2523725" y="3004775"/>
            <a:ext cx="20406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1" name="Google Shape;201;p7"/>
          <p:cNvSpPr txBox="1"/>
          <p:nvPr>
            <p:ph idx="5" type="subTitle"/>
          </p:nvPr>
        </p:nvSpPr>
        <p:spPr>
          <a:xfrm>
            <a:off x="6635175" y="3289800"/>
            <a:ext cx="2040600" cy="16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2" name="Google Shape;202;p7"/>
          <p:cNvSpPr txBox="1"/>
          <p:nvPr>
            <p:ph idx="6" type="subTitle"/>
          </p:nvPr>
        </p:nvSpPr>
        <p:spPr>
          <a:xfrm>
            <a:off x="6635163" y="2627025"/>
            <a:ext cx="20406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3" name="Google Shape;203;p7"/>
          <p:cNvSpPr txBox="1"/>
          <p:nvPr>
            <p:ph idx="7" type="subTitle"/>
          </p:nvPr>
        </p:nvSpPr>
        <p:spPr>
          <a:xfrm>
            <a:off x="4561925" y="3499325"/>
            <a:ext cx="2040600" cy="14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4" name="Google Shape;204;p7"/>
          <p:cNvSpPr txBox="1"/>
          <p:nvPr>
            <p:ph idx="8" type="subTitle"/>
          </p:nvPr>
        </p:nvSpPr>
        <p:spPr>
          <a:xfrm>
            <a:off x="4561913" y="2836550"/>
            <a:ext cx="20406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5" name="Google Shape;205;p7"/>
          <p:cNvSpPr/>
          <p:nvPr>
            <p:ph idx="9" type="pic"/>
          </p:nvPr>
        </p:nvSpPr>
        <p:spPr>
          <a:xfrm>
            <a:off x="476225" y="506975"/>
            <a:ext cx="2040600" cy="20337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206" name="Google Shape;206;p7"/>
          <p:cNvSpPr/>
          <p:nvPr>
            <p:ph idx="13" type="pic"/>
          </p:nvPr>
        </p:nvSpPr>
        <p:spPr>
          <a:xfrm>
            <a:off x="2519150" y="894950"/>
            <a:ext cx="2036100" cy="20337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207" name="Google Shape;207;p7"/>
          <p:cNvSpPr/>
          <p:nvPr>
            <p:ph idx="14" type="pic"/>
          </p:nvPr>
        </p:nvSpPr>
        <p:spPr>
          <a:xfrm>
            <a:off x="4564175" y="341500"/>
            <a:ext cx="2036100" cy="24171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208" name="Google Shape;208;p7"/>
          <p:cNvSpPr/>
          <p:nvPr>
            <p:ph idx="15" type="pic"/>
          </p:nvPr>
        </p:nvSpPr>
        <p:spPr>
          <a:xfrm>
            <a:off x="6609200" y="763900"/>
            <a:ext cx="2089800" cy="1786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209" name="Google Shape;209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5">
  <p:cSld name="CUSTOM_15">
    <p:bg>
      <p:bgPr>
        <a:solidFill>
          <a:schemeClr val="dk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8"/>
          <p:cNvGrpSpPr/>
          <p:nvPr/>
        </p:nvGrpSpPr>
        <p:grpSpPr>
          <a:xfrm rot="10800000">
            <a:off x="2906850" y="92000"/>
            <a:ext cx="142800" cy="4914850"/>
            <a:chOff x="-30475" y="94400"/>
            <a:chExt cx="142800" cy="4914850"/>
          </a:xfrm>
        </p:grpSpPr>
        <p:sp>
          <p:nvSpPr>
            <p:cNvPr id="212" name="Google Shape;212;p8"/>
            <p:cNvSpPr/>
            <p:nvPr/>
          </p:nvSpPr>
          <p:spPr>
            <a:xfrm>
              <a:off x="-29595" y="9440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-29595" y="32422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-29595" y="55822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-29595" y="788052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-29595" y="102621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-29595" y="125604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-29595" y="149004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-29595" y="171986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-29595" y="195388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-29595" y="218788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-29595" y="241770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-29595" y="2655869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-29595" y="288569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-30475" y="3111145"/>
              <a:ext cx="1428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-30475" y="3336595"/>
              <a:ext cx="1428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-29595" y="355119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-29595" y="3781022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-29595" y="401918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-29595" y="424901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-29595" y="448301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-29595" y="471283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-29595" y="494685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cxnSp>
        <p:nvCxnSpPr>
          <p:cNvPr id="234" name="Google Shape;234;p8"/>
          <p:cNvCxnSpPr/>
          <p:nvPr/>
        </p:nvCxnSpPr>
        <p:spPr>
          <a:xfrm>
            <a:off x="3035275" y="2400"/>
            <a:ext cx="0" cy="5138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 bird's eye view of two men shaking hands across an office desk. " id="235" name="Google Shape;235;p8"/>
          <p:cNvPicPr preferRelativeResize="0"/>
          <p:nvPr/>
        </p:nvPicPr>
        <p:blipFill rotWithShape="1">
          <a:blip r:embed="rId2">
            <a:alphaModFix/>
          </a:blip>
          <a:srcRect b="0" l="25486" r="36552" t="0"/>
          <a:stretch/>
        </p:blipFill>
        <p:spPr>
          <a:xfrm>
            <a:off x="0" y="0"/>
            <a:ext cx="292747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8"/>
          <p:cNvSpPr/>
          <p:nvPr/>
        </p:nvSpPr>
        <p:spPr>
          <a:xfrm>
            <a:off x="7263350" y="760800"/>
            <a:ext cx="1880709" cy="3621904"/>
          </a:xfrm>
          <a:custGeom>
            <a:rect b="b" l="l" r="r" t="t"/>
            <a:pathLst>
              <a:path extrusionOk="0" h="174718" w="90724">
                <a:moveTo>
                  <a:pt x="90724" y="46241"/>
                </a:moveTo>
                <a:lnTo>
                  <a:pt x="40972" y="0"/>
                </a:lnTo>
                <a:lnTo>
                  <a:pt x="0" y="42436"/>
                </a:lnTo>
                <a:lnTo>
                  <a:pt x="46825" y="86628"/>
                </a:lnTo>
                <a:lnTo>
                  <a:pt x="292" y="130527"/>
                </a:lnTo>
                <a:lnTo>
                  <a:pt x="40972" y="174718"/>
                </a:lnTo>
                <a:lnTo>
                  <a:pt x="90724" y="127015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8"/>
          <p:cNvSpPr txBox="1"/>
          <p:nvPr>
            <p:ph type="title"/>
          </p:nvPr>
        </p:nvSpPr>
        <p:spPr>
          <a:xfrm>
            <a:off x="3308475" y="1429000"/>
            <a:ext cx="3823800" cy="31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238" name="Google Shape;238;p8"/>
          <p:cNvSpPr txBox="1"/>
          <p:nvPr>
            <p:ph idx="2" type="title"/>
          </p:nvPr>
        </p:nvSpPr>
        <p:spPr>
          <a:xfrm>
            <a:off x="3308475" y="870225"/>
            <a:ext cx="38238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39" name="Google Shape;239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6">
  <p:cSld name="CUSTOM_13">
    <p:bg>
      <p:bgPr>
        <a:solidFill>
          <a:schemeClr val="dk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sinessman analyse investment marketing data. (proporcionada por Getty Images)" id="241" name="Google Shape;241;p9"/>
          <p:cNvPicPr preferRelativeResize="0"/>
          <p:nvPr/>
        </p:nvPicPr>
        <p:blipFill rotWithShape="1">
          <a:blip r:embed="rId2">
            <a:alphaModFix amt="20000"/>
          </a:blip>
          <a:srcRect b="1397" l="405" r="414" t="14905"/>
          <a:stretch/>
        </p:blipFill>
        <p:spPr>
          <a:xfrm>
            <a:off x="0" y="2125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9"/>
          <p:cNvPicPr preferRelativeResize="0"/>
          <p:nvPr/>
        </p:nvPicPr>
        <p:blipFill rotWithShape="1">
          <a:blip r:embed="rId3">
            <a:alphaModFix/>
          </a:blip>
          <a:srcRect b="19194" l="0" r="149" t="-24"/>
          <a:stretch/>
        </p:blipFill>
        <p:spPr>
          <a:xfrm rot="5400000">
            <a:off x="2003961" y="-2012250"/>
            <a:ext cx="5136077" cy="9168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9"/>
          <p:cNvGrpSpPr/>
          <p:nvPr/>
        </p:nvGrpSpPr>
        <p:grpSpPr>
          <a:xfrm>
            <a:off x="119650" y="5026834"/>
            <a:ext cx="8904707" cy="134303"/>
            <a:chOff x="18101" y="4907950"/>
            <a:chExt cx="8904707" cy="291900"/>
          </a:xfrm>
        </p:grpSpPr>
        <p:sp>
          <p:nvSpPr>
            <p:cNvPr id="244" name="Google Shape;244;p9"/>
            <p:cNvSpPr/>
            <p:nvPr/>
          </p:nvSpPr>
          <p:spPr>
            <a:xfrm rot="-5400000">
              <a:off x="5505258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45" name="Google Shape;245;p9"/>
            <p:cNvSpPr/>
            <p:nvPr/>
          </p:nvSpPr>
          <p:spPr>
            <a:xfrm rot="-5400000">
              <a:off x="573508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46" name="Google Shape;246;p9"/>
            <p:cNvSpPr/>
            <p:nvPr/>
          </p:nvSpPr>
          <p:spPr>
            <a:xfrm rot="-5400000">
              <a:off x="5969085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47" name="Google Shape;247;p9"/>
            <p:cNvSpPr/>
            <p:nvPr/>
          </p:nvSpPr>
          <p:spPr>
            <a:xfrm rot="-5400000">
              <a:off x="619891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48" name="Google Shape;248;p9"/>
            <p:cNvSpPr/>
            <p:nvPr/>
          </p:nvSpPr>
          <p:spPr>
            <a:xfrm rot="-5400000">
              <a:off x="643707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49" name="Google Shape;249;p9"/>
            <p:cNvSpPr/>
            <p:nvPr/>
          </p:nvSpPr>
          <p:spPr>
            <a:xfrm rot="-5400000">
              <a:off x="666690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50" name="Google Shape;250;p9"/>
            <p:cNvSpPr/>
            <p:nvPr/>
          </p:nvSpPr>
          <p:spPr>
            <a:xfrm rot="-5400000">
              <a:off x="690090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51" name="Google Shape;251;p9"/>
            <p:cNvSpPr/>
            <p:nvPr/>
          </p:nvSpPr>
          <p:spPr>
            <a:xfrm rot="-5400000">
              <a:off x="713072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52" name="Google Shape;252;p9"/>
            <p:cNvSpPr/>
            <p:nvPr/>
          </p:nvSpPr>
          <p:spPr>
            <a:xfrm rot="-5400000">
              <a:off x="736474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53" name="Google Shape;253;p9"/>
            <p:cNvSpPr/>
            <p:nvPr/>
          </p:nvSpPr>
          <p:spPr>
            <a:xfrm rot="-5400000">
              <a:off x="759874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54" name="Google Shape;254;p9"/>
            <p:cNvSpPr/>
            <p:nvPr/>
          </p:nvSpPr>
          <p:spPr>
            <a:xfrm rot="-5400000">
              <a:off x="782856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55" name="Google Shape;255;p9"/>
            <p:cNvSpPr/>
            <p:nvPr/>
          </p:nvSpPr>
          <p:spPr>
            <a:xfrm rot="-5400000">
              <a:off x="806673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56" name="Google Shape;256;p9"/>
            <p:cNvSpPr/>
            <p:nvPr/>
          </p:nvSpPr>
          <p:spPr>
            <a:xfrm rot="-5400000">
              <a:off x="829655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57" name="Google Shape;257;p9"/>
            <p:cNvSpPr/>
            <p:nvPr/>
          </p:nvSpPr>
          <p:spPr>
            <a:xfrm rot="-5400000">
              <a:off x="852020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58" name="Google Shape;258;p9"/>
            <p:cNvSpPr/>
            <p:nvPr/>
          </p:nvSpPr>
          <p:spPr>
            <a:xfrm rot="-5400000">
              <a:off x="874565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59" name="Google Shape;259;p9"/>
            <p:cNvSpPr/>
            <p:nvPr/>
          </p:nvSpPr>
          <p:spPr>
            <a:xfrm rot="-5400000">
              <a:off x="2064858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60" name="Google Shape;260;p9"/>
            <p:cNvSpPr/>
            <p:nvPr/>
          </p:nvSpPr>
          <p:spPr>
            <a:xfrm rot="-5400000">
              <a:off x="229468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61" name="Google Shape;261;p9"/>
            <p:cNvSpPr/>
            <p:nvPr/>
          </p:nvSpPr>
          <p:spPr>
            <a:xfrm rot="-5400000">
              <a:off x="2528685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62" name="Google Shape;262;p9"/>
            <p:cNvSpPr/>
            <p:nvPr/>
          </p:nvSpPr>
          <p:spPr>
            <a:xfrm rot="-5400000">
              <a:off x="275851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63" name="Google Shape;263;p9"/>
            <p:cNvSpPr/>
            <p:nvPr/>
          </p:nvSpPr>
          <p:spPr>
            <a:xfrm rot="-5400000">
              <a:off x="299667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64" name="Google Shape;264;p9"/>
            <p:cNvSpPr/>
            <p:nvPr/>
          </p:nvSpPr>
          <p:spPr>
            <a:xfrm rot="-5400000">
              <a:off x="322650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65" name="Google Shape;265;p9"/>
            <p:cNvSpPr/>
            <p:nvPr/>
          </p:nvSpPr>
          <p:spPr>
            <a:xfrm rot="-5400000">
              <a:off x="346050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 rot="-5400000">
              <a:off x="369032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67" name="Google Shape;267;p9"/>
            <p:cNvSpPr/>
            <p:nvPr/>
          </p:nvSpPr>
          <p:spPr>
            <a:xfrm rot="-5400000">
              <a:off x="392434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68" name="Google Shape;268;p9"/>
            <p:cNvSpPr/>
            <p:nvPr/>
          </p:nvSpPr>
          <p:spPr>
            <a:xfrm rot="-5400000">
              <a:off x="415834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 rot="-5400000">
              <a:off x="438816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 rot="-5400000">
              <a:off x="462633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71" name="Google Shape;271;p9"/>
            <p:cNvSpPr/>
            <p:nvPr/>
          </p:nvSpPr>
          <p:spPr>
            <a:xfrm rot="-5400000">
              <a:off x="485615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72" name="Google Shape;272;p9"/>
            <p:cNvSpPr/>
            <p:nvPr/>
          </p:nvSpPr>
          <p:spPr>
            <a:xfrm rot="-5400000">
              <a:off x="507980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73" name="Google Shape;273;p9"/>
            <p:cNvSpPr/>
            <p:nvPr/>
          </p:nvSpPr>
          <p:spPr>
            <a:xfrm rot="-5400000">
              <a:off x="530525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74" name="Google Shape;274;p9"/>
            <p:cNvSpPr/>
            <p:nvPr/>
          </p:nvSpPr>
          <p:spPr>
            <a:xfrm rot="-5400000">
              <a:off x="-94849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75" name="Google Shape;275;p9"/>
            <p:cNvSpPr/>
            <p:nvPr/>
          </p:nvSpPr>
          <p:spPr>
            <a:xfrm rot="-5400000">
              <a:off x="13497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76" name="Google Shape;276;p9"/>
            <p:cNvSpPr/>
            <p:nvPr/>
          </p:nvSpPr>
          <p:spPr>
            <a:xfrm rot="-5400000">
              <a:off x="36899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77" name="Google Shape;277;p9"/>
            <p:cNvSpPr/>
            <p:nvPr/>
          </p:nvSpPr>
          <p:spPr>
            <a:xfrm rot="-5400000">
              <a:off x="60299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78" name="Google Shape;278;p9"/>
            <p:cNvSpPr/>
            <p:nvPr/>
          </p:nvSpPr>
          <p:spPr>
            <a:xfrm rot="-5400000">
              <a:off x="83281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79" name="Google Shape;279;p9"/>
            <p:cNvSpPr/>
            <p:nvPr/>
          </p:nvSpPr>
          <p:spPr>
            <a:xfrm rot="-5400000">
              <a:off x="107098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80" name="Google Shape;280;p9"/>
            <p:cNvSpPr/>
            <p:nvPr/>
          </p:nvSpPr>
          <p:spPr>
            <a:xfrm rot="-5400000">
              <a:off x="130080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81" name="Google Shape;281;p9"/>
            <p:cNvSpPr/>
            <p:nvPr/>
          </p:nvSpPr>
          <p:spPr>
            <a:xfrm rot="-5400000">
              <a:off x="152445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82" name="Google Shape;282;p9"/>
            <p:cNvSpPr/>
            <p:nvPr/>
          </p:nvSpPr>
          <p:spPr>
            <a:xfrm rot="-5400000">
              <a:off x="174990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283" name="Google Shape;283;p9"/>
          <p:cNvGrpSpPr/>
          <p:nvPr/>
        </p:nvGrpSpPr>
        <p:grpSpPr>
          <a:xfrm>
            <a:off x="119650" y="-16491"/>
            <a:ext cx="8904707" cy="134303"/>
            <a:chOff x="18101" y="4907950"/>
            <a:chExt cx="8904707" cy="291900"/>
          </a:xfrm>
        </p:grpSpPr>
        <p:sp>
          <p:nvSpPr>
            <p:cNvPr id="284" name="Google Shape;284;p9"/>
            <p:cNvSpPr/>
            <p:nvPr/>
          </p:nvSpPr>
          <p:spPr>
            <a:xfrm rot="-5400000">
              <a:off x="5505258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85" name="Google Shape;285;p9"/>
            <p:cNvSpPr/>
            <p:nvPr/>
          </p:nvSpPr>
          <p:spPr>
            <a:xfrm rot="-5400000">
              <a:off x="573508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86" name="Google Shape;286;p9"/>
            <p:cNvSpPr/>
            <p:nvPr/>
          </p:nvSpPr>
          <p:spPr>
            <a:xfrm rot="-5400000">
              <a:off x="5969085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87" name="Google Shape;287;p9"/>
            <p:cNvSpPr/>
            <p:nvPr/>
          </p:nvSpPr>
          <p:spPr>
            <a:xfrm rot="-5400000">
              <a:off x="619891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88" name="Google Shape;288;p9"/>
            <p:cNvSpPr/>
            <p:nvPr/>
          </p:nvSpPr>
          <p:spPr>
            <a:xfrm rot="-5400000">
              <a:off x="643707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89" name="Google Shape;289;p9"/>
            <p:cNvSpPr/>
            <p:nvPr/>
          </p:nvSpPr>
          <p:spPr>
            <a:xfrm rot="-5400000">
              <a:off x="666690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90" name="Google Shape;290;p9"/>
            <p:cNvSpPr/>
            <p:nvPr/>
          </p:nvSpPr>
          <p:spPr>
            <a:xfrm rot="-5400000">
              <a:off x="690090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91" name="Google Shape;291;p9"/>
            <p:cNvSpPr/>
            <p:nvPr/>
          </p:nvSpPr>
          <p:spPr>
            <a:xfrm rot="-5400000">
              <a:off x="713072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92" name="Google Shape;292;p9"/>
            <p:cNvSpPr/>
            <p:nvPr/>
          </p:nvSpPr>
          <p:spPr>
            <a:xfrm rot="-5400000">
              <a:off x="736474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93" name="Google Shape;293;p9"/>
            <p:cNvSpPr/>
            <p:nvPr/>
          </p:nvSpPr>
          <p:spPr>
            <a:xfrm rot="-5400000">
              <a:off x="759874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94" name="Google Shape;294;p9"/>
            <p:cNvSpPr/>
            <p:nvPr/>
          </p:nvSpPr>
          <p:spPr>
            <a:xfrm rot="-5400000">
              <a:off x="782856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95" name="Google Shape;295;p9"/>
            <p:cNvSpPr/>
            <p:nvPr/>
          </p:nvSpPr>
          <p:spPr>
            <a:xfrm rot="-5400000">
              <a:off x="806673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96" name="Google Shape;296;p9"/>
            <p:cNvSpPr/>
            <p:nvPr/>
          </p:nvSpPr>
          <p:spPr>
            <a:xfrm rot="-5400000">
              <a:off x="829655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97" name="Google Shape;297;p9"/>
            <p:cNvSpPr/>
            <p:nvPr/>
          </p:nvSpPr>
          <p:spPr>
            <a:xfrm rot="-5400000">
              <a:off x="852020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98" name="Google Shape;298;p9"/>
            <p:cNvSpPr/>
            <p:nvPr/>
          </p:nvSpPr>
          <p:spPr>
            <a:xfrm rot="-5400000">
              <a:off x="874565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99" name="Google Shape;299;p9"/>
            <p:cNvSpPr/>
            <p:nvPr/>
          </p:nvSpPr>
          <p:spPr>
            <a:xfrm rot="-5400000">
              <a:off x="2064858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00" name="Google Shape;300;p9"/>
            <p:cNvSpPr/>
            <p:nvPr/>
          </p:nvSpPr>
          <p:spPr>
            <a:xfrm rot="-5400000">
              <a:off x="229468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01" name="Google Shape;301;p9"/>
            <p:cNvSpPr/>
            <p:nvPr/>
          </p:nvSpPr>
          <p:spPr>
            <a:xfrm rot="-5400000">
              <a:off x="2528685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02" name="Google Shape;302;p9"/>
            <p:cNvSpPr/>
            <p:nvPr/>
          </p:nvSpPr>
          <p:spPr>
            <a:xfrm rot="-5400000">
              <a:off x="275851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03" name="Google Shape;303;p9"/>
            <p:cNvSpPr/>
            <p:nvPr/>
          </p:nvSpPr>
          <p:spPr>
            <a:xfrm rot="-5400000">
              <a:off x="299667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04" name="Google Shape;304;p9"/>
            <p:cNvSpPr/>
            <p:nvPr/>
          </p:nvSpPr>
          <p:spPr>
            <a:xfrm rot="-5400000">
              <a:off x="322650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05" name="Google Shape;305;p9"/>
            <p:cNvSpPr/>
            <p:nvPr/>
          </p:nvSpPr>
          <p:spPr>
            <a:xfrm rot="-5400000">
              <a:off x="346050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06" name="Google Shape;306;p9"/>
            <p:cNvSpPr/>
            <p:nvPr/>
          </p:nvSpPr>
          <p:spPr>
            <a:xfrm rot="-5400000">
              <a:off x="369032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07" name="Google Shape;307;p9"/>
            <p:cNvSpPr/>
            <p:nvPr/>
          </p:nvSpPr>
          <p:spPr>
            <a:xfrm rot="-5400000">
              <a:off x="392434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08" name="Google Shape;308;p9"/>
            <p:cNvSpPr/>
            <p:nvPr/>
          </p:nvSpPr>
          <p:spPr>
            <a:xfrm rot="-5400000">
              <a:off x="415834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09" name="Google Shape;309;p9"/>
            <p:cNvSpPr/>
            <p:nvPr/>
          </p:nvSpPr>
          <p:spPr>
            <a:xfrm rot="-5400000">
              <a:off x="438816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10" name="Google Shape;310;p9"/>
            <p:cNvSpPr/>
            <p:nvPr/>
          </p:nvSpPr>
          <p:spPr>
            <a:xfrm rot="-5400000">
              <a:off x="462633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11" name="Google Shape;311;p9"/>
            <p:cNvSpPr/>
            <p:nvPr/>
          </p:nvSpPr>
          <p:spPr>
            <a:xfrm rot="-5400000">
              <a:off x="485615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12" name="Google Shape;312;p9"/>
            <p:cNvSpPr/>
            <p:nvPr/>
          </p:nvSpPr>
          <p:spPr>
            <a:xfrm rot="-5400000">
              <a:off x="507980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13" name="Google Shape;313;p9"/>
            <p:cNvSpPr/>
            <p:nvPr/>
          </p:nvSpPr>
          <p:spPr>
            <a:xfrm rot="-5400000">
              <a:off x="530525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14" name="Google Shape;314;p9"/>
            <p:cNvSpPr/>
            <p:nvPr/>
          </p:nvSpPr>
          <p:spPr>
            <a:xfrm rot="-5400000">
              <a:off x="-94849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15" name="Google Shape;315;p9"/>
            <p:cNvSpPr/>
            <p:nvPr/>
          </p:nvSpPr>
          <p:spPr>
            <a:xfrm rot="-5400000">
              <a:off x="13497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16" name="Google Shape;316;p9"/>
            <p:cNvSpPr/>
            <p:nvPr/>
          </p:nvSpPr>
          <p:spPr>
            <a:xfrm rot="-5400000">
              <a:off x="36899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17" name="Google Shape;317;p9"/>
            <p:cNvSpPr/>
            <p:nvPr/>
          </p:nvSpPr>
          <p:spPr>
            <a:xfrm rot="-5400000">
              <a:off x="60299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18" name="Google Shape;318;p9"/>
            <p:cNvSpPr/>
            <p:nvPr/>
          </p:nvSpPr>
          <p:spPr>
            <a:xfrm rot="-5400000">
              <a:off x="83281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19" name="Google Shape;319;p9"/>
            <p:cNvSpPr/>
            <p:nvPr/>
          </p:nvSpPr>
          <p:spPr>
            <a:xfrm rot="-5400000">
              <a:off x="107098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20" name="Google Shape;320;p9"/>
            <p:cNvSpPr/>
            <p:nvPr/>
          </p:nvSpPr>
          <p:spPr>
            <a:xfrm rot="-5400000">
              <a:off x="130080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21" name="Google Shape;321;p9"/>
            <p:cNvSpPr/>
            <p:nvPr/>
          </p:nvSpPr>
          <p:spPr>
            <a:xfrm rot="-5400000">
              <a:off x="152445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22" name="Google Shape;322;p9"/>
            <p:cNvSpPr/>
            <p:nvPr/>
          </p:nvSpPr>
          <p:spPr>
            <a:xfrm rot="-5400000">
              <a:off x="174990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323" name="Google Shape;323;p9"/>
          <p:cNvSpPr/>
          <p:nvPr/>
        </p:nvSpPr>
        <p:spPr>
          <a:xfrm>
            <a:off x="7285600" y="321925"/>
            <a:ext cx="1858400" cy="4506975"/>
          </a:xfrm>
          <a:custGeom>
            <a:rect b="b" l="l" r="r" t="t"/>
            <a:pathLst>
              <a:path extrusionOk="0" h="180279" w="74336">
                <a:moveTo>
                  <a:pt x="74336" y="29266"/>
                </a:moveTo>
                <a:lnTo>
                  <a:pt x="42436" y="0"/>
                </a:lnTo>
                <a:lnTo>
                  <a:pt x="0" y="44777"/>
                </a:lnTo>
                <a:lnTo>
                  <a:pt x="48582" y="90432"/>
                </a:lnTo>
                <a:lnTo>
                  <a:pt x="586" y="135502"/>
                </a:lnTo>
                <a:lnTo>
                  <a:pt x="42729" y="180279"/>
                </a:lnTo>
                <a:lnTo>
                  <a:pt x="74043" y="15072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9"/>
          <p:cNvSpPr txBox="1"/>
          <p:nvPr>
            <p:ph type="title"/>
          </p:nvPr>
        </p:nvSpPr>
        <p:spPr>
          <a:xfrm>
            <a:off x="386075" y="1838350"/>
            <a:ext cx="8119500" cy="23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325" name="Google Shape;325;p9"/>
          <p:cNvSpPr txBox="1"/>
          <p:nvPr>
            <p:ph idx="2" type="title"/>
          </p:nvPr>
        </p:nvSpPr>
        <p:spPr>
          <a:xfrm>
            <a:off x="406400" y="1090150"/>
            <a:ext cx="81195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5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5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5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5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5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5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5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5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cxnSp>
        <p:nvCxnSpPr>
          <p:cNvPr id="326" name="Google Shape;326;p9"/>
          <p:cNvCxnSpPr/>
          <p:nvPr/>
        </p:nvCxnSpPr>
        <p:spPr>
          <a:xfrm>
            <a:off x="481950" y="1664350"/>
            <a:ext cx="8023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7" name="Google Shape;327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7">
  <p:cSld name="CUSTOM_17">
    <p:bg>
      <p:bgPr>
        <a:solidFill>
          <a:schemeClr val="accent4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9" name="Google Shape;329;p10"/>
          <p:cNvCxnSpPr/>
          <p:nvPr/>
        </p:nvCxnSpPr>
        <p:spPr>
          <a:xfrm>
            <a:off x="481825" y="4327500"/>
            <a:ext cx="8182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0" name="Google Shape;330;p10"/>
          <p:cNvSpPr txBox="1"/>
          <p:nvPr>
            <p:ph idx="1" type="subTitle"/>
          </p:nvPr>
        </p:nvSpPr>
        <p:spPr>
          <a:xfrm>
            <a:off x="474950" y="4494125"/>
            <a:ext cx="2961900" cy="400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331" name="Google Shape;331;p10"/>
          <p:cNvSpPr txBox="1"/>
          <p:nvPr>
            <p:ph idx="2" type="subTitle"/>
          </p:nvPr>
        </p:nvSpPr>
        <p:spPr>
          <a:xfrm>
            <a:off x="6449125" y="4494125"/>
            <a:ext cx="2215200" cy="400200"/>
          </a:xfrm>
          <a:prstGeom prst="rect">
            <a:avLst/>
          </a:prstGeom>
        </p:spPr>
        <p:txBody>
          <a:bodyPr anchorCtr="0" anchor="ctr" bIns="91425" lIns="0" spcFirstLastPara="1" rIns="180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332" name="Google Shape;332;p10"/>
          <p:cNvSpPr txBox="1"/>
          <p:nvPr>
            <p:ph idx="3" type="subTitle"/>
          </p:nvPr>
        </p:nvSpPr>
        <p:spPr>
          <a:xfrm>
            <a:off x="2833825" y="2945813"/>
            <a:ext cx="3387300" cy="492600"/>
          </a:xfrm>
          <a:prstGeom prst="rect">
            <a:avLst/>
          </a:prstGeom>
        </p:spPr>
        <p:txBody>
          <a:bodyPr anchorCtr="0" anchor="ctr" bIns="91425" lIns="0" spcFirstLastPara="1" rIns="1800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333" name="Google Shape;333;p10"/>
          <p:cNvSpPr txBox="1"/>
          <p:nvPr>
            <p:ph idx="4" type="subTitle"/>
          </p:nvPr>
        </p:nvSpPr>
        <p:spPr>
          <a:xfrm>
            <a:off x="2833825" y="2433357"/>
            <a:ext cx="3387300" cy="492600"/>
          </a:xfrm>
          <a:prstGeom prst="rect">
            <a:avLst/>
          </a:prstGeom>
        </p:spPr>
        <p:txBody>
          <a:bodyPr anchorCtr="0" anchor="ctr" bIns="91425" lIns="0" spcFirstLastPara="1" rIns="1800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334" name="Google Shape;334;p10"/>
          <p:cNvSpPr txBox="1"/>
          <p:nvPr>
            <p:ph idx="5" type="subTitle"/>
          </p:nvPr>
        </p:nvSpPr>
        <p:spPr>
          <a:xfrm>
            <a:off x="2833825" y="1901013"/>
            <a:ext cx="3387300" cy="492600"/>
          </a:xfrm>
          <a:prstGeom prst="rect">
            <a:avLst/>
          </a:prstGeom>
        </p:spPr>
        <p:txBody>
          <a:bodyPr anchorCtr="0" anchor="ctr" bIns="91425" lIns="0" spcFirstLastPara="1" rIns="1800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335" name="Google Shape;335;p10"/>
          <p:cNvSpPr txBox="1"/>
          <p:nvPr>
            <p:ph idx="6" type="subTitle"/>
          </p:nvPr>
        </p:nvSpPr>
        <p:spPr>
          <a:xfrm>
            <a:off x="1021000" y="2945817"/>
            <a:ext cx="1447800" cy="492600"/>
          </a:xfrm>
          <a:prstGeom prst="rect">
            <a:avLst/>
          </a:prstGeom>
        </p:spPr>
        <p:txBody>
          <a:bodyPr anchorCtr="0" anchor="ctr" bIns="91425" lIns="0" spcFirstLastPara="1" rIns="1800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9pPr>
          </a:lstStyle>
          <a:p/>
        </p:txBody>
      </p:sp>
      <p:sp>
        <p:nvSpPr>
          <p:cNvPr id="336" name="Google Shape;336;p10"/>
          <p:cNvSpPr txBox="1"/>
          <p:nvPr>
            <p:ph idx="7" type="subTitle"/>
          </p:nvPr>
        </p:nvSpPr>
        <p:spPr>
          <a:xfrm>
            <a:off x="1021000" y="2433359"/>
            <a:ext cx="1447800" cy="492600"/>
          </a:xfrm>
          <a:prstGeom prst="rect">
            <a:avLst/>
          </a:prstGeom>
        </p:spPr>
        <p:txBody>
          <a:bodyPr anchorCtr="0" anchor="ctr" bIns="91425" lIns="0" spcFirstLastPara="1" rIns="1800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9pPr>
          </a:lstStyle>
          <a:p/>
        </p:txBody>
      </p:sp>
      <p:sp>
        <p:nvSpPr>
          <p:cNvPr id="337" name="Google Shape;337;p10"/>
          <p:cNvSpPr txBox="1"/>
          <p:nvPr>
            <p:ph idx="8" type="subTitle"/>
          </p:nvPr>
        </p:nvSpPr>
        <p:spPr>
          <a:xfrm>
            <a:off x="1021000" y="1901013"/>
            <a:ext cx="1447800" cy="492600"/>
          </a:xfrm>
          <a:prstGeom prst="rect">
            <a:avLst/>
          </a:prstGeom>
        </p:spPr>
        <p:txBody>
          <a:bodyPr anchorCtr="0" anchor="ctr" bIns="91425" lIns="0" spcFirstLastPara="1" rIns="1800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9pPr>
          </a:lstStyle>
          <a:p/>
        </p:txBody>
      </p:sp>
      <p:sp>
        <p:nvSpPr>
          <p:cNvPr id="338" name="Google Shape;338;p10"/>
          <p:cNvSpPr txBox="1"/>
          <p:nvPr>
            <p:ph idx="9" type="subTitle"/>
          </p:nvPr>
        </p:nvSpPr>
        <p:spPr>
          <a:xfrm>
            <a:off x="6535225" y="301550"/>
            <a:ext cx="2129100" cy="711300"/>
          </a:xfrm>
          <a:prstGeom prst="rect">
            <a:avLst/>
          </a:prstGeom>
        </p:spPr>
        <p:txBody>
          <a:bodyPr anchorCtr="0" anchor="ctr" bIns="91425" lIns="0" spcFirstLastPara="1" rIns="18000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339" name="Google Shape;339;p10"/>
          <p:cNvSpPr txBox="1"/>
          <p:nvPr>
            <p:ph type="ctrTitle"/>
          </p:nvPr>
        </p:nvSpPr>
        <p:spPr>
          <a:xfrm>
            <a:off x="403275" y="301550"/>
            <a:ext cx="6073500" cy="6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4000"/>
              <a:buFont typeface="Alexandria Black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0" name="Google Shape;340;p10"/>
          <p:cNvSpPr txBox="1"/>
          <p:nvPr>
            <p:ph idx="13" type="title"/>
          </p:nvPr>
        </p:nvSpPr>
        <p:spPr>
          <a:xfrm>
            <a:off x="442125" y="1880638"/>
            <a:ext cx="519300" cy="512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lexandria Black"/>
              <a:buNone/>
              <a:defRPr sz="4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341" name="Google Shape;341;p10"/>
          <p:cNvSpPr txBox="1"/>
          <p:nvPr>
            <p:ph idx="14" type="title"/>
          </p:nvPr>
        </p:nvSpPr>
        <p:spPr>
          <a:xfrm>
            <a:off x="442125" y="2414038"/>
            <a:ext cx="519300" cy="512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lexandria Black"/>
              <a:buNone/>
              <a:defRPr sz="4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342" name="Google Shape;342;p10"/>
          <p:cNvSpPr txBox="1"/>
          <p:nvPr>
            <p:ph idx="15" type="title"/>
          </p:nvPr>
        </p:nvSpPr>
        <p:spPr>
          <a:xfrm>
            <a:off x="442125" y="2947438"/>
            <a:ext cx="519300" cy="512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lexandria Black"/>
              <a:buNone/>
              <a:defRPr sz="4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343" name="Google Shape;343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54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Black"/>
              <a:buNone/>
              <a:defRPr sz="28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"/>
              <a:buNone/>
              <a:defRPr sz="28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"/>
              <a:buNone/>
              <a:defRPr sz="28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"/>
              <a:buNone/>
              <a:defRPr sz="28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"/>
              <a:buNone/>
              <a:defRPr sz="28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"/>
              <a:buNone/>
              <a:defRPr sz="28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"/>
              <a:buNone/>
              <a:defRPr sz="28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"/>
              <a:buNone/>
              <a:defRPr sz="28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"/>
              <a:buNone/>
              <a:defRPr sz="28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906500"/>
            <a:ext cx="8520600" cy="24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  <a:defRPr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○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■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○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■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○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■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55"/>
          <p:cNvSpPr txBox="1"/>
          <p:nvPr>
            <p:ph type="ctrTitle"/>
          </p:nvPr>
        </p:nvSpPr>
        <p:spPr>
          <a:xfrm>
            <a:off x="331225" y="2071100"/>
            <a:ext cx="6930000" cy="22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0"/>
              <a:t>IBM x Columbia </a:t>
            </a:r>
            <a:endParaRPr sz="5500"/>
          </a:p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0"/>
              <a:t>Weekly Meeting</a:t>
            </a:r>
            <a:endParaRPr sz="5500"/>
          </a:p>
        </p:txBody>
      </p:sp>
      <p:sp>
        <p:nvSpPr>
          <p:cNvPr id="1059" name="Google Shape;1059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0" name="Google Shape;1060;p55"/>
          <p:cNvSpPr txBox="1"/>
          <p:nvPr>
            <p:ph idx="4294967295" type="subTitle"/>
          </p:nvPr>
        </p:nvSpPr>
        <p:spPr>
          <a:xfrm>
            <a:off x="358425" y="4455850"/>
            <a:ext cx="2961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Nunito Sans"/>
              <a:buNone/>
            </a:pPr>
            <a:r>
              <a:rPr lang="en" sz="1000">
                <a:solidFill>
                  <a:schemeClr val="lt1"/>
                </a:solidFill>
              </a:rPr>
              <a:t>IBM x Columbia Core Team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061" name="Google Shape;1061;p55"/>
          <p:cNvSpPr txBox="1"/>
          <p:nvPr>
            <p:ph idx="4294967295" type="subTitle"/>
          </p:nvPr>
        </p:nvSpPr>
        <p:spPr>
          <a:xfrm>
            <a:off x="6456875" y="4455850"/>
            <a:ext cx="22152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chemeClr val="dk1"/>
              </a:buClr>
              <a:buSzPts val="1800"/>
              <a:buFont typeface="Nunito Sans"/>
              <a:buNone/>
            </a:pPr>
            <a:r>
              <a:rPr lang="en" sz="1000">
                <a:solidFill>
                  <a:schemeClr val="lt1"/>
                </a:solidFill>
              </a:rPr>
              <a:t>10/23/2025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1" name="Google Shape;1141;p64"/>
          <p:cNvSpPr txBox="1"/>
          <p:nvPr>
            <p:ph idx="4294967295" type="title"/>
          </p:nvPr>
        </p:nvSpPr>
        <p:spPr>
          <a:xfrm>
            <a:off x="385750" y="461900"/>
            <a:ext cx="65481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GenAI &amp; Model Development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42" name="Google Shape;1142;p64" title="截屏2025-10-23 10.26.21.png"/>
          <p:cNvPicPr preferRelativeResize="0"/>
          <p:nvPr/>
        </p:nvPicPr>
        <p:blipFill rotWithShape="1">
          <a:blip r:embed="rId3">
            <a:alphaModFix/>
          </a:blip>
          <a:srcRect b="4581" l="2315" r="21002" t="4880"/>
          <a:stretch/>
        </p:blipFill>
        <p:spPr>
          <a:xfrm>
            <a:off x="1578350" y="911450"/>
            <a:ext cx="5586550" cy="42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8" name="Google Shape;1148;p65"/>
          <p:cNvSpPr txBox="1"/>
          <p:nvPr>
            <p:ph idx="4294967295" type="title"/>
          </p:nvPr>
        </p:nvSpPr>
        <p:spPr>
          <a:xfrm>
            <a:off x="385750" y="461900"/>
            <a:ext cx="65481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GenAI &amp; Model Development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49" name="Google Shape;1149;p65" title="截屏2025-10-22 20.54.3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3800"/>
            <a:ext cx="8839200" cy="3241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5" name="Google Shape;1155;p66"/>
          <p:cNvSpPr txBox="1"/>
          <p:nvPr>
            <p:ph idx="4294967295" type="title"/>
          </p:nvPr>
        </p:nvSpPr>
        <p:spPr>
          <a:xfrm>
            <a:off x="385750" y="461900"/>
            <a:ext cx="65481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User Experience &amp; Application Development Team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56" name="Google Shape;1156;p66"/>
          <p:cNvSpPr txBox="1"/>
          <p:nvPr/>
        </p:nvSpPr>
        <p:spPr>
          <a:xfrm>
            <a:off x="-1044725" y="1398225"/>
            <a:ext cx="7567500" cy="29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18288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In progress: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1" marL="22860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○"/>
            </a:pPr>
            <a:r>
              <a:rPr lang="en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The Use Case documents collection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18288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Finished：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1" marL="22860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○"/>
            </a:pPr>
            <a:r>
              <a:rPr lang="en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Conversation Script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1" marL="22860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○"/>
            </a:pPr>
            <a:r>
              <a:rPr lang="en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UX Flow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1" marL="22860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○"/>
            </a:pPr>
            <a:r>
              <a:rPr lang="en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Low-fidelity Wireframe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18288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Next Week: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1" marL="22860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○"/>
            </a:pPr>
            <a:r>
              <a:rPr lang="en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High-fidelity Wireframe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1" marL="22860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○"/>
            </a:pPr>
            <a:r>
              <a:rPr lang="en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Clickable prototype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157" name="Google Shape;115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1449" y="461901"/>
            <a:ext cx="3648474" cy="4336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3" name="Google Shape;1163;p67"/>
          <p:cNvSpPr txBox="1"/>
          <p:nvPr>
            <p:ph idx="4294967295" type="title"/>
          </p:nvPr>
        </p:nvSpPr>
        <p:spPr>
          <a:xfrm>
            <a:off x="385750" y="461900"/>
            <a:ext cx="65481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User Experience &amp; Application Development Team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64" name="Google Shape;1164;p67"/>
          <p:cNvSpPr txBox="1"/>
          <p:nvPr/>
        </p:nvSpPr>
        <p:spPr>
          <a:xfrm>
            <a:off x="530600" y="1275100"/>
            <a:ext cx="7567500" cy="29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t/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65" name="Google Shape;1165;p67"/>
          <p:cNvSpPr txBox="1"/>
          <p:nvPr/>
        </p:nvSpPr>
        <p:spPr>
          <a:xfrm>
            <a:off x="1384525" y="1869100"/>
            <a:ext cx="398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166" name="Google Shape;116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424" y="1275100"/>
            <a:ext cx="6881449" cy="382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2" name="Google Shape;1172;p68"/>
          <p:cNvSpPr txBox="1"/>
          <p:nvPr>
            <p:ph idx="4294967295" type="title"/>
          </p:nvPr>
        </p:nvSpPr>
        <p:spPr>
          <a:xfrm>
            <a:off x="385750" y="461900"/>
            <a:ext cx="65481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User Experience &amp; Application Development Team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73" name="Google Shape;1173;p68"/>
          <p:cNvSpPr txBox="1"/>
          <p:nvPr/>
        </p:nvSpPr>
        <p:spPr>
          <a:xfrm>
            <a:off x="530600" y="1275100"/>
            <a:ext cx="7567500" cy="29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t/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74" name="Google Shape;1174;p68"/>
          <p:cNvSpPr txBox="1"/>
          <p:nvPr/>
        </p:nvSpPr>
        <p:spPr>
          <a:xfrm>
            <a:off x="1384525" y="1869100"/>
            <a:ext cx="398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175" name="Google Shape;117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2250" y="1275090"/>
            <a:ext cx="6548101" cy="3749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1" name="Google Shape;1181;p69"/>
          <p:cNvSpPr txBox="1"/>
          <p:nvPr>
            <p:ph idx="4294967295" type="title"/>
          </p:nvPr>
        </p:nvSpPr>
        <p:spPr>
          <a:xfrm>
            <a:off x="385750" y="461900"/>
            <a:ext cx="65481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User Experience &amp; Application Development Team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82" name="Google Shape;1182;p69"/>
          <p:cNvSpPr txBox="1"/>
          <p:nvPr/>
        </p:nvSpPr>
        <p:spPr>
          <a:xfrm>
            <a:off x="530600" y="1275100"/>
            <a:ext cx="7567500" cy="29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t/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83" name="Google Shape;1183;p69"/>
          <p:cNvSpPr txBox="1"/>
          <p:nvPr/>
        </p:nvSpPr>
        <p:spPr>
          <a:xfrm>
            <a:off x="1384525" y="1869100"/>
            <a:ext cx="398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184" name="Google Shape;118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600" y="1275100"/>
            <a:ext cx="6766499" cy="375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0" name="Google Shape;1190;p70"/>
          <p:cNvSpPr txBox="1"/>
          <p:nvPr>
            <p:ph idx="4294967295" type="title"/>
          </p:nvPr>
        </p:nvSpPr>
        <p:spPr>
          <a:xfrm>
            <a:off x="385750" y="461900"/>
            <a:ext cx="65481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User Experience &amp; Application Development Team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91" name="Google Shape;1191;p70"/>
          <p:cNvSpPr txBox="1"/>
          <p:nvPr/>
        </p:nvSpPr>
        <p:spPr>
          <a:xfrm>
            <a:off x="530600" y="1275100"/>
            <a:ext cx="7567500" cy="29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t/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92" name="Google Shape;1192;p70"/>
          <p:cNvSpPr txBox="1"/>
          <p:nvPr/>
        </p:nvSpPr>
        <p:spPr>
          <a:xfrm>
            <a:off x="1384525" y="1869100"/>
            <a:ext cx="398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193" name="Google Shape;119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401" y="461895"/>
            <a:ext cx="7708974" cy="4384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9" name="Google Shape;1199;p71"/>
          <p:cNvSpPr txBox="1"/>
          <p:nvPr>
            <p:ph idx="4294967295" type="title"/>
          </p:nvPr>
        </p:nvSpPr>
        <p:spPr>
          <a:xfrm>
            <a:off x="385750" y="461900"/>
            <a:ext cx="65481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User Experience &amp; Application Development Team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00" name="Google Shape;1200;p71"/>
          <p:cNvSpPr txBox="1"/>
          <p:nvPr/>
        </p:nvSpPr>
        <p:spPr>
          <a:xfrm>
            <a:off x="530600" y="1275100"/>
            <a:ext cx="7567500" cy="29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t/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01" name="Google Shape;1201;p71"/>
          <p:cNvSpPr txBox="1"/>
          <p:nvPr/>
        </p:nvSpPr>
        <p:spPr>
          <a:xfrm>
            <a:off x="1384525" y="1869100"/>
            <a:ext cx="398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202" name="Google Shape;120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825" y="864825"/>
            <a:ext cx="7379351" cy="41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7824" y="717882"/>
            <a:ext cx="7567498" cy="4326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9" name="Google Shape;1209;p72"/>
          <p:cNvSpPr txBox="1"/>
          <p:nvPr>
            <p:ph idx="4294967295" type="title"/>
          </p:nvPr>
        </p:nvSpPr>
        <p:spPr>
          <a:xfrm>
            <a:off x="385750" y="461900"/>
            <a:ext cx="65481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User Experience &amp; Application Development Team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10" name="Google Shape;1210;p72"/>
          <p:cNvSpPr txBox="1"/>
          <p:nvPr/>
        </p:nvSpPr>
        <p:spPr>
          <a:xfrm>
            <a:off x="530600" y="1275100"/>
            <a:ext cx="7567500" cy="29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t/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11" name="Google Shape;1211;p72"/>
          <p:cNvSpPr txBox="1"/>
          <p:nvPr/>
        </p:nvSpPr>
        <p:spPr>
          <a:xfrm>
            <a:off x="1384525" y="1869100"/>
            <a:ext cx="398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212" name="Google Shape;121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625" y="743475"/>
            <a:ext cx="7727276" cy="432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7625" y="690474"/>
            <a:ext cx="7618836" cy="43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9" name="Google Shape;1219;p73"/>
          <p:cNvSpPr txBox="1"/>
          <p:nvPr>
            <p:ph idx="4294967295" type="title"/>
          </p:nvPr>
        </p:nvSpPr>
        <p:spPr>
          <a:xfrm>
            <a:off x="385750" y="461900"/>
            <a:ext cx="65481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User Experience &amp; Application Development Team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20" name="Google Shape;1220;p73"/>
          <p:cNvSpPr txBox="1"/>
          <p:nvPr/>
        </p:nvSpPr>
        <p:spPr>
          <a:xfrm>
            <a:off x="530600" y="1275100"/>
            <a:ext cx="7567500" cy="29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t/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21" name="Google Shape;1221;p73"/>
          <p:cNvSpPr txBox="1"/>
          <p:nvPr/>
        </p:nvSpPr>
        <p:spPr>
          <a:xfrm>
            <a:off x="1384525" y="1869100"/>
            <a:ext cx="398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222" name="Google Shape;122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124" y="459787"/>
            <a:ext cx="8070275" cy="462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6" name="Google Shape;1066;p56"/>
          <p:cNvCxnSpPr/>
          <p:nvPr/>
        </p:nvCxnSpPr>
        <p:spPr>
          <a:xfrm rot="10800000">
            <a:off x="-12622" y="3617325"/>
            <a:ext cx="91659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7" name="Google Shape;1067;p56"/>
          <p:cNvCxnSpPr/>
          <p:nvPr/>
        </p:nvCxnSpPr>
        <p:spPr>
          <a:xfrm rot="10800000">
            <a:off x="-15075" y="3281400"/>
            <a:ext cx="91686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8" name="Google Shape;1068;p56"/>
          <p:cNvCxnSpPr/>
          <p:nvPr/>
        </p:nvCxnSpPr>
        <p:spPr>
          <a:xfrm rot="10800000">
            <a:off x="-15050" y="2949750"/>
            <a:ext cx="91707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9" name="Google Shape;1069;p56"/>
          <p:cNvCxnSpPr/>
          <p:nvPr/>
        </p:nvCxnSpPr>
        <p:spPr>
          <a:xfrm rot="10800000">
            <a:off x="-10348" y="4267775"/>
            <a:ext cx="91656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0" name="Google Shape;1070;p56"/>
          <p:cNvCxnSpPr/>
          <p:nvPr/>
        </p:nvCxnSpPr>
        <p:spPr>
          <a:xfrm rot="10800000">
            <a:off x="-9500" y="3942425"/>
            <a:ext cx="9165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71" name="Google Shape;1071;p56"/>
          <p:cNvSpPr txBox="1"/>
          <p:nvPr>
            <p:ph type="title"/>
          </p:nvPr>
        </p:nvSpPr>
        <p:spPr>
          <a:xfrm>
            <a:off x="427100" y="916525"/>
            <a:ext cx="8156700" cy="5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072" name="Google Shape;1072;p56"/>
          <p:cNvSpPr txBox="1"/>
          <p:nvPr>
            <p:ph idx="1" type="subTitle"/>
          </p:nvPr>
        </p:nvSpPr>
        <p:spPr>
          <a:xfrm>
            <a:off x="4443450" y="2859839"/>
            <a:ext cx="43005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</a:pPr>
            <a:r>
              <a:rPr lang="en"/>
              <a:t>Timeline </a:t>
            </a:r>
            <a:endParaRPr/>
          </a:p>
        </p:txBody>
      </p:sp>
      <p:sp>
        <p:nvSpPr>
          <p:cNvPr id="1073" name="Google Shape;1073;p56"/>
          <p:cNvSpPr txBox="1"/>
          <p:nvPr>
            <p:ph idx="2" type="subTitle"/>
          </p:nvPr>
        </p:nvSpPr>
        <p:spPr>
          <a:xfrm>
            <a:off x="4443450" y="3188578"/>
            <a:ext cx="43005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</a:pPr>
            <a:r>
              <a:rPr lang="en"/>
              <a:t>Team Check-in</a:t>
            </a:r>
            <a:endParaRPr/>
          </a:p>
        </p:txBody>
      </p:sp>
      <p:sp>
        <p:nvSpPr>
          <p:cNvPr id="1074" name="Google Shape;1074;p56"/>
          <p:cNvSpPr txBox="1"/>
          <p:nvPr>
            <p:ph idx="4" type="subTitle"/>
          </p:nvPr>
        </p:nvSpPr>
        <p:spPr>
          <a:xfrm>
            <a:off x="4443450" y="2531900"/>
            <a:ext cx="4300500" cy="452700"/>
          </a:xfrm>
          <a:prstGeom prst="rect">
            <a:avLst/>
          </a:prstGeom>
        </p:spPr>
        <p:txBody>
          <a:bodyPr anchorCtr="0" anchor="b" bIns="91425" lIns="114300" spcFirstLastPara="1" rIns="91425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075" name="Google Shape;1075;p56"/>
          <p:cNvSpPr txBox="1"/>
          <p:nvPr>
            <p:ph idx="5" type="subTitle"/>
          </p:nvPr>
        </p:nvSpPr>
        <p:spPr>
          <a:xfrm>
            <a:off x="4443450" y="3516303"/>
            <a:ext cx="43005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</a:pPr>
            <a:r>
              <a:rPr lang="en"/>
              <a:t>Outcome </a:t>
            </a:r>
            <a:r>
              <a:rPr lang="en"/>
              <a:t>Classification</a:t>
            </a:r>
            <a:endParaRPr/>
          </a:p>
        </p:txBody>
      </p:sp>
      <p:sp>
        <p:nvSpPr>
          <p:cNvPr id="1076" name="Google Shape;1076;p56"/>
          <p:cNvSpPr txBox="1"/>
          <p:nvPr>
            <p:ph idx="6" type="subTitle"/>
          </p:nvPr>
        </p:nvSpPr>
        <p:spPr>
          <a:xfrm>
            <a:off x="4443450" y="3845252"/>
            <a:ext cx="43005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</a:pPr>
            <a:r>
              <a:rPr lang="en"/>
              <a:t>Next Step</a:t>
            </a:r>
            <a:endParaRPr/>
          </a:p>
        </p:txBody>
      </p:sp>
      <p:sp>
        <p:nvSpPr>
          <p:cNvPr id="1077" name="Google Shape;1077;p56"/>
          <p:cNvSpPr txBox="1"/>
          <p:nvPr>
            <p:ph idx="7" type="subTitle"/>
          </p:nvPr>
        </p:nvSpPr>
        <p:spPr>
          <a:xfrm>
            <a:off x="474950" y="337950"/>
            <a:ext cx="2961900" cy="400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IBM x Columbia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9" name="Google Shape;1079;p56"/>
          <p:cNvSpPr txBox="1"/>
          <p:nvPr>
            <p:ph idx="8" type="subTitle"/>
          </p:nvPr>
        </p:nvSpPr>
        <p:spPr>
          <a:xfrm>
            <a:off x="6456875" y="337950"/>
            <a:ext cx="2215200" cy="400200"/>
          </a:xfrm>
          <a:prstGeom prst="rect">
            <a:avLst/>
          </a:prstGeom>
        </p:spPr>
        <p:txBody>
          <a:bodyPr anchorCtr="0" anchor="ctr" bIns="91425" lIns="0" spcFirstLastPara="1" rIns="18000" wrap="square" tIns="91425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/>
              <a:t>10 / 2025</a:t>
            </a:r>
            <a:endParaRPr/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/>
          </a:p>
        </p:txBody>
      </p:sp>
      <p:sp>
        <p:nvSpPr>
          <p:cNvPr id="1080" name="Google Shape;1080;p56"/>
          <p:cNvSpPr txBox="1"/>
          <p:nvPr>
            <p:ph idx="9" type="subTitle"/>
          </p:nvPr>
        </p:nvSpPr>
        <p:spPr>
          <a:xfrm>
            <a:off x="474950" y="1591725"/>
            <a:ext cx="5766000" cy="400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Why we're here today</a:t>
            </a:r>
            <a:endParaRPr/>
          </a:p>
        </p:txBody>
      </p:sp>
      <p:sp>
        <p:nvSpPr>
          <p:cNvPr id="1081" name="Google Shape;1081;p56"/>
          <p:cNvSpPr txBox="1"/>
          <p:nvPr>
            <p:ph idx="13" type="title"/>
          </p:nvPr>
        </p:nvSpPr>
        <p:spPr>
          <a:xfrm>
            <a:off x="474950" y="2676149"/>
            <a:ext cx="734700" cy="273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082" name="Google Shape;1082;p56"/>
          <p:cNvSpPr txBox="1"/>
          <p:nvPr>
            <p:ph idx="14" type="title"/>
          </p:nvPr>
        </p:nvSpPr>
        <p:spPr>
          <a:xfrm>
            <a:off x="474950" y="3010199"/>
            <a:ext cx="734700" cy="273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083" name="Google Shape;1083;p56"/>
          <p:cNvSpPr txBox="1"/>
          <p:nvPr>
            <p:ph idx="15" type="title"/>
          </p:nvPr>
        </p:nvSpPr>
        <p:spPr>
          <a:xfrm>
            <a:off x="481225" y="3337549"/>
            <a:ext cx="734700" cy="273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084" name="Google Shape;1084;p56"/>
          <p:cNvSpPr txBox="1"/>
          <p:nvPr>
            <p:ph idx="16" type="title"/>
          </p:nvPr>
        </p:nvSpPr>
        <p:spPr>
          <a:xfrm>
            <a:off x="481225" y="3670199"/>
            <a:ext cx="734700" cy="273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1085" name="Google Shape;1085;p56"/>
          <p:cNvSpPr txBox="1"/>
          <p:nvPr>
            <p:ph idx="17" type="title"/>
          </p:nvPr>
        </p:nvSpPr>
        <p:spPr>
          <a:xfrm>
            <a:off x="481225" y="3993249"/>
            <a:ext cx="734700" cy="273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5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8" name="Google Shape;1228;p74"/>
          <p:cNvSpPr txBox="1"/>
          <p:nvPr>
            <p:ph idx="4294967295" type="title"/>
          </p:nvPr>
        </p:nvSpPr>
        <p:spPr>
          <a:xfrm>
            <a:off x="385750" y="461900"/>
            <a:ext cx="62580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Evaluation &amp; </a:t>
            </a:r>
            <a:r>
              <a:rPr lang="en">
                <a:solidFill>
                  <a:schemeClr val="lt1"/>
                </a:solidFill>
              </a:rPr>
              <a:t>Compliance</a:t>
            </a:r>
            <a:r>
              <a:rPr lang="en">
                <a:solidFill>
                  <a:schemeClr val="lt1"/>
                </a:solidFill>
              </a:rPr>
              <a:t> Team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29" name="Google Shape;1229;p74"/>
          <p:cNvSpPr txBox="1"/>
          <p:nvPr/>
        </p:nvSpPr>
        <p:spPr>
          <a:xfrm>
            <a:off x="5356475" y="1313000"/>
            <a:ext cx="3617700" cy="28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30" name="Google Shape;1230;p74"/>
          <p:cNvSpPr txBox="1"/>
          <p:nvPr/>
        </p:nvSpPr>
        <p:spPr>
          <a:xfrm>
            <a:off x="0" y="1137150"/>
            <a:ext cx="4747800" cy="3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Demo Testing  Meeting: gather qualitative feedback for further refinement. 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</a:pPr>
            <a:r>
              <a:rPr lang="en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Usability &amp; workflow clarity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</a:pPr>
            <a:r>
              <a:rPr lang="en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Output relevance and accuracy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Evaluation Survey (End of Project): to collect quantitative and qualitative feedback from a larger group of IBM </a:t>
            </a:r>
            <a:r>
              <a:rPr lang="en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mentors</a:t>
            </a:r>
            <a:r>
              <a:rPr lang="en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and whole team members. 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Pop up </a:t>
            </a:r>
            <a:r>
              <a:rPr lang="en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rating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231" name="Google Shape;123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9653" y="1279518"/>
            <a:ext cx="3934525" cy="3212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75"/>
          <p:cNvSpPr txBox="1"/>
          <p:nvPr>
            <p:ph type="title"/>
          </p:nvPr>
        </p:nvSpPr>
        <p:spPr>
          <a:xfrm>
            <a:off x="3235775" y="2292000"/>
            <a:ext cx="50496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Questions</a:t>
            </a:r>
            <a:endParaRPr b="1"/>
          </a:p>
        </p:txBody>
      </p:sp>
      <p:sp>
        <p:nvSpPr>
          <p:cNvPr id="1237" name="Google Shape;1237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oup of people talk in an office environment. " id="1242" name="Google Shape;1242;p76"/>
          <p:cNvPicPr preferRelativeResize="0"/>
          <p:nvPr/>
        </p:nvPicPr>
        <p:blipFill rotWithShape="1">
          <a:blip r:embed="rId3">
            <a:alphaModFix/>
          </a:blip>
          <a:srcRect b="0" l="0" r="39401" t="0"/>
          <a:stretch/>
        </p:blipFill>
        <p:spPr>
          <a:xfrm>
            <a:off x="0" y="0"/>
            <a:ext cx="46731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76"/>
          <p:cNvSpPr txBox="1"/>
          <p:nvPr>
            <p:ph type="ctrTitle"/>
          </p:nvPr>
        </p:nvSpPr>
        <p:spPr>
          <a:xfrm>
            <a:off x="5067950" y="414725"/>
            <a:ext cx="3823800" cy="15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/>
              <a:t>NEXT</a:t>
            </a:r>
            <a:endParaRPr/>
          </a:p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/>
              <a:t>STEPS</a:t>
            </a:r>
            <a:endParaRPr/>
          </a:p>
        </p:txBody>
      </p:sp>
      <p:sp>
        <p:nvSpPr>
          <p:cNvPr id="1244" name="Google Shape;1244;p76"/>
          <p:cNvSpPr txBox="1"/>
          <p:nvPr>
            <p:ph idx="4" type="subTitle"/>
          </p:nvPr>
        </p:nvSpPr>
        <p:spPr>
          <a:xfrm>
            <a:off x="5067950" y="3048300"/>
            <a:ext cx="33930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100"/>
              <a:t>Keep up with the timeline, communicate with the sub-team for better support. Diving into the topics we’ve touched on today to deepen our understanding on the project, and starting the data </a:t>
            </a:r>
            <a:r>
              <a:rPr lang="en" sz="1100"/>
              <a:t>preparation</a:t>
            </a:r>
            <a:r>
              <a:rPr lang="en" sz="1100"/>
              <a:t> procedure. </a:t>
            </a:r>
            <a:endParaRPr sz="1100"/>
          </a:p>
        </p:txBody>
      </p:sp>
      <p:sp>
        <p:nvSpPr>
          <p:cNvPr id="1245" name="Google Shape;1245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1" name="Google Shape;1251;p77"/>
          <p:cNvSpPr txBox="1"/>
          <p:nvPr>
            <p:ph type="ctrTitle"/>
          </p:nvPr>
        </p:nvSpPr>
        <p:spPr>
          <a:xfrm>
            <a:off x="403275" y="1527200"/>
            <a:ext cx="6930000" cy="17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/>
              <a:t>THANK </a:t>
            </a:r>
            <a:endParaRPr/>
          </a:p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/>
              <a:t>YOU!</a:t>
            </a:r>
            <a:endParaRPr/>
          </a:p>
        </p:txBody>
      </p:sp>
      <p:sp>
        <p:nvSpPr>
          <p:cNvPr id="1252" name="Google Shape;1252;p77"/>
          <p:cNvSpPr txBox="1"/>
          <p:nvPr>
            <p:ph idx="1" type="subTitle"/>
          </p:nvPr>
        </p:nvSpPr>
        <p:spPr>
          <a:xfrm>
            <a:off x="474950" y="337950"/>
            <a:ext cx="2961900" cy="400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IBM x Columbia</a:t>
            </a:r>
            <a:endParaRPr/>
          </a:p>
        </p:txBody>
      </p:sp>
      <p:sp>
        <p:nvSpPr>
          <p:cNvPr id="1253" name="Google Shape;1253;p77"/>
          <p:cNvSpPr txBox="1"/>
          <p:nvPr>
            <p:ph idx="2" type="subTitle"/>
          </p:nvPr>
        </p:nvSpPr>
        <p:spPr>
          <a:xfrm>
            <a:off x="6456875" y="337950"/>
            <a:ext cx="2215200" cy="400200"/>
          </a:xfrm>
          <a:prstGeom prst="rect">
            <a:avLst/>
          </a:prstGeom>
        </p:spPr>
        <p:txBody>
          <a:bodyPr anchorCtr="0" anchor="ctr" bIns="91425" lIns="0" spcFirstLastPara="1" rIns="18000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10 / 2025</a:t>
            </a:r>
            <a:endParaRPr/>
          </a:p>
        </p:txBody>
      </p:sp>
      <p:sp>
        <p:nvSpPr>
          <p:cNvPr id="1254" name="Google Shape;1254;p77"/>
          <p:cNvSpPr txBox="1"/>
          <p:nvPr>
            <p:ph idx="3" type="subTitle"/>
          </p:nvPr>
        </p:nvSpPr>
        <p:spPr>
          <a:xfrm>
            <a:off x="474950" y="3286875"/>
            <a:ext cx="3466800" cy="1052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Columbia Practicum Core Team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57"/>
          <p:cNvSpPr txBox="1"/>
          <p:nvPr>
            <p:ph type="title"/>
          </p:nvPr>
        </p:nvSpPr>
        <p:spPr>
          <a:xfrm>
            <a:off x="3308475" y="1429000"/>
            <a:ext cx="38238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Overview</a:t>
            </a:r>
            <a:endParaRPr b="1"/>
          </a:p>
        </p:txBody>
      </p:sp>
      <p:sp>
        <p:nvSpPr>
          <p:cNvPr id="1091" name="Google Shape;1091;p57"/>
          <p:cNvSpPr txBox="1"/>
          <p:nvPr>
            <p:ph idx="2" type="title"/>
          </p:nvPr>
        </p:nvSpPr>
        <p:spPr>
          <a:xfrm>
            <a:off x="3308475" y="2271150"/>
            <a:ext cx="3823800" cy="17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weekly meeting will be focusing on establishing a clear roadmap and reviewing initial progress for the IBM x Columbia project. Including the timeline, team check-in, and some Q&amp;A at the end.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92" name="Google Shape;1092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98" name="Google Shape;109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6650"/>
            <a:ext cx="8839204" cy="3051424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58"/>
          <p:cNvSpPr txBox="1"/>
          <p:nvPr>
            <p:ph idx="4294967295" type="title"/>
          </p:nvPr>
        </p:nvSpPr>
        <p:spPr>
          <a:xfrm>
            <a:off x="152400" y="461900"/>
            <a:ext cx="38238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Timeline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00" name="Google Shape;1100;p58"/>
          <p:cNvSpPr/>
          <p:nvPr/>
        </p:nvSpPr>
        <p:spPr>
          <a:xfrm>
            <a:off x="5343425" y="862350"/>
            <a:ext cx="354300" cy="354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59"/>
          <p:cNvSpPr txBox="1"/>
          <p:nvPr>
            <p:ph type="title"/>
          </p:nvPr>
        </p:nvSpPr>
        <p:spPr>
          <a:xfrm>
            <a:off x="3308475" y="1429000"/>
            <a:ext cx="38238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Team Check-in</a:t>
            </a:r>
            <a:endParaRPr b="1"/>
          </a:p>
        </p:txBody>
      </p:sp>
      <p:sp>
        <p:nvSpPr>
          <p:cNvPr id="1106" name="Google Shape;1106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107" name="Google Shape;1107;p59"/>
          <p:cNvSpPr txBox="1"/>
          <p:nvPr/>
        </p:nvSpPr>
        <p:spPr>
          <a:xfrm>
            <a:off x="3308475" y="2254600"/>
            <a:ext cx="74151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AutoNum type="arabicPeriod"/>
            </a:pPr>
            <a:r>
              <a:rPr lang="en" sz="1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Data &amp; Knowledge Engineering Team</a:t>
            </a:r>
            <a:endParaRPr sz="15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AutoNum type="arabicPeriod"/>
            </a:pPr>
            <a:r>
              <a:rPr lang="en" sz="1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Generative AI &amp; Model Development Team</a:t>
            </a:r>
            <a:endParaRPr sz="15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AutoNum type="arabicPeriod"/>
            </a:pPr>
            <a:r>
              <a:rPr lang="en" sz="1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User Experience &amp; Application Development Team</a:t>
            </a:r>
            <a:endParaRPr sz="15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AutoNum type="arabicPeriod"/>
            </a:pPr>
            <a:r>
              <a:rPr lang="en" sz="1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Evaluation &amp; Compliance Team</a:t>
            </a:r>
            <a:endParaRPr sz="15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3" name="Google Shape;1113;p60"/>
          <p:cNvSpPr txBox="1"/>
          <p:nvPr>
            <p:ph idx="4294967295" type="title"/>
          </p:nvPr>
        </p:nvSpPr>
        <p:spPr>
          <a:xfrm>
            <a:off x="385750" y="461900"/>
            <a:ext cx="65481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Data &amp; Knowledge Engineering Team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9032"/>
              <a:buFont typeface="Lexend"/>
              <a:buChar char="●"/>
            </a:pPr>
            <a:r>
              <a:rPr b="1" lang="en" sz="15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Learning RAG Framework:</a:t>
            </a:r>
            <a:br>
              <a:rPr b="1"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Continued exploring the concepts and workflows of Retrieval-Augmented Generation (RAG) to better understand how embedding and retrieval pipelines enhance data accessibility.</a:t>
            </a:r>
            <a:b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9032"/>
              <a:buFont typeface="Lexend"/>
              <a:buChar char="●"/>
            </a:pPr>
            <a:r>
              <a:rPr b="1" lang="en" sz="15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Technical Exploration:</a:t>
            </a:r>
            <a:br>
              <a:rPr b="1"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We successfully explored how to </a:t>
            </a:r>
            <a:r>
              <a:rPr b="1"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flatten JSON structures into indexable chunks</a:t>
            </a: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convert the Training Plan document into an embedded database</a:t>
            </a: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enabling efficient vector-based search and retrieval.</a:t>
            </a:r>
            <a:b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9032"/>
              <a:buFont typeface="Lexend"/>
              <a:buChar char="●"/>
            </a:pPr>
            <a:r>
              <a:rPr b="1" lang="en" sz="15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Current Focus:</a:t>
            </a:r>
            <a:br>
              <a:rPr b="1"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After communicate with GenAI Team, our immediate goal is to </a:t>
            </a:r>
            <a:r>
              <a:rPr b="1"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complete data cleaning for all EPLC phases</a:t>
            </a: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We aim to finish all phases documents (</a:t>
            </a:r>
            <a:r>
              <a:rPr b="1"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Development, Design, Requirement, and Implementation Phases</a:t>
            </a: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 by </a:t>
            </a:r>
            <a:r>
              <a:rPr b="1"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next Tuesday</a:t>
            </a: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9" name="Google Shape;1119;p61"/>
          <p:cNvSpPr txBox="1"/>
          <p:nvPr>
            <p:ph idx="4294967295" type="title"/>
          </p:nvPr>
        </p:nvSpPr>
        <p:spPr>
          <a:xfrm>
            <a:off x="385750" y="461900"/>
            <a:ext cx="65481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Data &amp; Knowledge Engineering Team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120" name="Google Shape;112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575" y="1159800"/>
            <a:ext cx="6620052" cy="339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6" name="Google Shape;1126;p62"/>
          <p:cNvSpPr txBox="1"/>
          <p:nvPr>
            <p:ph idx="4294967295" type="title"/>
          </p:nvPr>
        </p:nvSpPr>
        <p:spPr>
          <a:xfrm>
            <a:off x="385750" y="461900"/>
            <a:ext cx="65481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GenAI &amp; Model Development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27" name="Google Shape;1127;p62" title="Screenshot 2025-10-23 at 3.38.47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9874" y="1021400"/>
            <a:ext cx="2447867" cy="342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62" title="Screenshot 2025-10-23 at 1.55.52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95938"/>
            <a:ext cx="6105073" cy="2551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4" name="Google Shape;1134;p63"/>
          <p:cNvSpPr txBox="1"/>
          <p:nvPr>
            <p:ph idx="4294967295" type="title"/>
          </p:nvPr>
        </p:nvSpPr>
        <p:spPr>
          <a:xfrm>
            <a:off x="385750" y="461900"/>
            <a:ext cx="65481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GenAI &amp; Model Development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35" name="Google Shape;1135;p63"/>
          <p:cNvSpPr txBox="1"/>
          <p:nvPr/>
        </p:nvSpPr>
        <p:spPr>
          <a:xfrm>
            <a:off x="923700" y="1301450"/>
            <a:ext cx="7296600" cy="28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Goal: Identify the most suitable OpenAI model for the EPLC chatbot prototype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Models tested: GPT-5-Nano, GPT-4o-Mini, GPT-4o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Data source：Cleaned EPLC JSON files (Development)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Code files：test_api.py 、benchmark.py 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Evaluation metrics：response latency、token usage、answer quality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nochrome">
  <a:themeElements>
    <a:clrScheme name="Simple Light">
      <a:dk1>
        <a:srgbClr val="000000"/>
      </a:dk1>
      <a:lt1>
        <a:srgbClr val="FFFFFF"/>
      </a:lt1>
      <a:dk2>
        <a:srgbClr val="D9D9D9"/>
      </a:dk2>
      <a:lt2>
        <a:srgbClr val="EFEFEF"/>
      </a:lt2>
      <a:accent1>
        <a:srgbClr val="2F2F2F"/>
      </a:accent1>
      <a:accent2>
        <a:srgbClr val="666666"/>
      </a:accent2>
      <a:accent3>
        <a:srgbClr val="999999"/>
      </a:accent3>
      <a:accent4>
        <a:srgbClr val="EDEDED"/>
      </a:accent4>
      <a:accent5>
        <a:srgbClr val="B7B7B7"/>
      </a:accent5>
      <a:accent6>
        <a:srgbClr val="1A1A1A"/>
      </a:accent6>
      <a:hlink>
        <a:srgbClr val="1B1B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